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10.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1.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3.xml" ContentType="application/vnd.openxmlformats-officedocument.theme+xml"/>
  <Override PartName="/ppt/slideLayouts/slideLayout45.xml" ContentType="application/vnd.openxmlformats-officedocument.presentationml.slideLayout+xml"/>
  <Override PartName="/ppt/theme/theme14.xml" ContentType="application/vnd.openxmlformats-officedocument.theme+xml"/>
  <Override PartName="/ppt/slideLayouts/slideLayout4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4"/>
    <p:sldMasterId id="2147483875" r:id="rId5"/>
    <p:sldMasterId id="2147483877" r:id="rId6"/>
    <p:sldMasterId id="2147483880" r:id="rId7"/>
    <p:sldMasterId id="2147483882" r:id="rId8"/>
    <p:sldMasterId id="2147483884" r:id="rId9"/>
    <p:sldMasterId id="2147483886" r:id="rId10"/>
    <p:sldMasterId id="2147483888" r:id="rId11"/>
    <p:sldMasterId id="2147483894" r:id="rId12"/>
    <p:sldMasterId id="2147483900" r:id="rId13"/>
    <p:sldMasterId id="2147483906" r:id="rId14"/>
    <p:sldMasterId id="2147483912" r:id="rId15"/>
    <p:sldMasterId id="2147483918" r:id="rId16"/>
    <p:sldMasterId id="2147483924" r:id="rId17"/>
    <p:sldMasterId id="2147483926" r:id="rId18"/>
  </p:sldMasterIdLst>
  <p:notesMasterIdLst>
    <p:notesMasterId r:id="rId31"/>
  </p:notesMasterIdLst>
  <p:handoutMasterIdLst>
    <p:handoutMasterId r:id="rId32"/>
  </p:handoutMasterIdLst>
  <p:sldIdLst>
    <p:sldId id="256" r:id="rId19"/>
    <p:sldId id="289" r:id="rId20"/>
    <p:sldId id="290" r:id="rId21"/>
    <p:sldId id="291" r:id="rId22"/>
    <p:sldId id="303" r:id="rId23"/>
    <p:sldId id="304" r:id="rId24"/>
    <p:sldId id="305" r:id="rId25"/>
    <p:sldId id="306" r:id="rId26"/>
    <p:sldId id="308" r:id="rId27"/>
    <p:sldId id="307" r:id="rId28"/>
    <p:sldId id="300" r:id="rId29"/>
    <p:sldId id="302" r:id="rId3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257"/>
    <a:srgbClr val="E04F39"/>
    <a:srgbClr val="4F868E"/>
    <a:srgbClr val="E87722"/>
    <a:srgbClr val="94B7BB"/>
    <a:srgbClr val="F2EB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712" autoAdjust="0"/>
  </p:normalViewPr>
  <p:slideViewPr>
    <p:cSldViewPr snapToGrid="0">
      <p:cViewPr varScale="1">
        <p:scale>
          <a:sx n="105" d="100"/>
          <a:sy n="105" d="100"/>
        </p:scale>
        <p:origin x="1734" y="114"/>
      </p:cViewPr>
      <p:guideLst/>
    </p:cSldViewPr>
  </p:slideViewPr>
  <p:notesTextViewPr>
    <p:cViewPr>
      <p:scale>
        <a:sx n="3" d="2"/>
        <a:sy n="3" d="2"/>
      </p:scale>
      <p:origin x="0" y="0"/>
    </p:cViewPr>
  </p:notesTextViewPr>
  <p:notesViewPr>
    <p:cSldViewPr snapToGrid="0" showGuides="1">
      <p:cViewPr varScale="1">
        <p:scale>
          <a:sx n="82" d="100"/>
          <a:sy n="82" d="100"/>
        </p:scale>
        <p:origin x="383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 Type="http://schemas.openxmlformats.org/officeDocument/2006/relationships/customXml" Target="../customXml/item3.xml"/><Relationship Id="rId21" Type="http://schemas.openxmlformats.org/officeDocument/2006/relationships/slide" Target="slides/slide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2.xml"/><Relationship Id="rId29"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theme" Target="theme/theme1.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919540229885058"/>
          <c:y val="0.12972972972972974"/>
          <c:w val="0.7671570156308295"/>
          <c:h val="0.75225217040177661"/>
        </c:manualLayout>
      </c:layout>
      <c:pie3DChart>
        <c:varyColors val="1"/>
        <c:ser>
          <c:idx val="0"/>
          <c:order val="0"/>
          <c:tx>
            <c:strRef>
              <c:f>Sheet1!$B$1</c:f>
              <c:strCache>
                <c:ptCount val="1"/>
                <c:pt idx="0">
                  <c:v>Revenue</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E2F-4891-92F5-035FDDF83CF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E2F-4891-92F5-035FDDF83CF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E2F-4891-92F5-035FDDF83CF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E2F-4891-92F5-035FDDF83CF7}"/>
              </c:ext>
            </c:extLst>
          </c:dPt>
          <c:dLbls>
            <c:dLbl>
              <c:idx val="0"/>
              <c:layout>
                <c:manualLayout>
                  <c:x val="2.2076474995350141E-2"/>
                  <c:y val="2.0512820512820419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E2F-4891-92F5-035FDDF83CF7}"/>
                </c:ext>
              </c:extLst>
            </c:dLbl>
            <c:dLbl>
              <c:idx val="1"/>
              <c:layout>
                <c:manualLayout>
                  <c:x val="-6.0342307043786167E-2"/>
                  <c:y val="-3.0769230769230958E-2"/>
                </c:manualLayout>
              </c:layout>
              <c:tx>
                <c:rich>
                  <a:bodyPr rot="0" spcFirstLastPara="1" vertOverflow="ellipsis" vert="horz" wrap="square" lIns="38100" tIns="19050" rIns="38100" bIns="19050" anchor="ctr" anchorCtr="0">
                    <a:noAutofit/>
                  </a:bodyPr>
                  <a:lstStyle/>
                  <a:p>
                    <a:pPr algn="ctr">
                      <a:defRPr sz="1197" b="1" i="0" u="none" strike="noStrike" kern="1200" baseline="0">
                        <a:solidFill>
                          <a:schemeClr val="tx1">
                            <a:lumMod val="75000"/>
                            <a:lumOff val="25000"/>
                          </a:schemeClr>
                        </a:solidFill>
                        <a:latin typeface="+mn-lt"/>
                        <a:ea typeface="+mn-ea"/>
                        <a:cs typeface="+mn-cs"/>
                      </a:defRPr>
                    </a:pPr>
                    <a:r>
                      <a:rPr lang="en-US" dirty="0"/>
                      <a:t>           </a:t>
                    </a:r>
                    <a:fld id="{75375B42-E6DB-4990-8338-B2C66A3C10B6}" type="CATEGORYNAME">
                      <a:rPr lang="en-US" smtClean="0"/>
                      <a:pPr algn="ctr">
                        <a:defRPr b="1"/>
                      </a:pPr>
                      <a:t>[CATEGORY NAME]</a:t>
                    </a:fld>
                    <a:r>
                      <a:rPr lang="en-US" baseline="0" dirty="0"/>
                      <a:t>
            </a:t>
                    </a:r>
                    <a:fld id="{855BEE7E-CA3E-49B8-BA1D-93921C9B4747}" type="VALUE">
                      <a:rPr lang="en-US" baseline="0" smtClean="0"/>
                      <a:pPr algn="ctr">
                        <a:defRPr b="1"/>
                      </a:pPr>
                      <a:t>[VALUE]</a:t>
                    </a:fld>
                    <a:r>
                      <a:rPr lang="en-US" baseline="0" dirty="0"/>
                      <a:t> </a:t>
                    </a:r>
                  </a:p>
                  <a:p>
                    <a:pPr algn="ctr">
                      <a:defRPr b="1"/>
                    </a:pPr>
                    <a:r>
                      <a:rPr lang="en-US" baseline="0" dirty="0"/>
                      <a:t>               </a:t>
                    </a:r>
                    <a:fld id="{92D0A1A1-7710-4E7C-9CF6-F37820C1AD0E}" type="PERCENTAGE">
                      <a:rPr lang="en-US" baseline="0" smtClean="0"/>
                      <a:pPr algn="ctr">
                        <a:defRPr b="1"/>
                      </a:pPr>
                      <a:t>[PERCENTAGE]</a:t>
                    </a:fld>
                    <a:endParaRPr lang="en-US" baseline="0" dirty="0"/>
                  </a:p>
                </c:rich>
              </c:tx>
              <c:spPr>
                <a:noFill/>
                <a:ln>
                  <a:noFill/>
                </a:ln>
                <a:effectLst/>
              </c:spPr>
              <c:txPr>
                <a:bodyPr rot="0" spcFirstLastPara="1" vertOverflow="ellipsis" vert="horz" wrap="square" lIns="38100" tIns="19050" rIns="38100" bIns="19050" anchor="ctr" anchorCtr="0">
                  <a:noAutofit/>
                </a:bodyPr>
                <a:lstStyle/>
                <a:p>
                  <a:pPr algn="ctr">
                    <a:defRPr sz="1197"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1"/>
              <c:showBubbleSize val="0"/>
              <c:separator>
</c:separator>
              <c:extLst>
                <c:ext xmlns:c15="http://schemas.microsoft.com/office/drawing/2012/chart" uri="{CE6537A1-D6FC-4f65-9D91-7224C49458BB}">
                  <c15:layout>
                    <c:manualLayout>
                      <c:w val="0.16643513805343083"/>
                      <c:h val="0.16979487179487179"/>
                    </c:manualLayout>
                  </c15:layout>
                  <c15:dlblFieldTable/>
                  <c15:showDataLabelsRange val="0"/>
                </c:ext>
                <c:ext xmlns:c16="http://schemas.microsoft.com/office/drawing/2014/chart" uri="{C3380CC4-5D6E-409C-BE32-E72D297353CC}">
                  <c16:uniqueId val="{00000003-1E2F-4891-92F5-035FDDF83CF7}"/>
                </c:ext>
              </c:extLst>
            </c:dLbl>
            <c:dLbl>
              <c:idx val="2"/>
              <c:layout>
                <c:manualLayout>
                  <c:x val="-2.2076474995350061E-2"/>
                  <c:y val="-2.5641025641025641E-3"/>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E2F-4891-92F5-035FDDF83CF7}"/>
                </c:ext>
              </c:extLst>
            </c:dLbl>
            <c:dLbl>
              <c:idx val="3"/>
              <c:layout>
                <c:manualLayout>
                  <c:x val="5.5927069988220141E-2"/>
                  <c:y val="-1.4690001240023068E-18"/>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E2F-4891-92F5-035FDDF83CF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eparator>
</c:separator>
            <c:showLeaderLines val="1"/>
            <c:leaderLines>
              <c:spPr>
                <a:ln w="22225" cap="flat" cmpd="sng" algn="ctr">
                  <a:solidFill>
                    <a:sysClr val="windowText" lastClr="000000"/>
                  </a:solidFill>
                  <a:round/>
                </a:ln>
                <a:effectLst/>
              </c:spPr>
            </c:leaderLines>
            <c:extLst>
              <c:ext xmlns:c15="http://schemas.microsoft.com/office/drawing/2012/chart" uri="{CE6537A1-D6FC-4f65-9D91-7224C49458BB}"/>
            </c:extLst>
          </c:dLbls>
          <c:cat>
            <c:strRef>
              <c:f>Sheet1!$A$2:$A$6</c:f>
              <c:strCache>
                <c:ptCount val="4"/>
                <c:pt idx="0">
                  <c:v> Property Taxes </c:v>
                </c:pt>
                <c:pt idx="1">
                  <c:v> State Grants </c:v>
                </c:pt>
                <c:pt idx="2">
                  <c:v> Other </c:v>
                </c:pt>
                <c:pt idx="3">
                  <c:v> Licenses and Permits </c:v>
                </c:pt>
              </c:strCache>
            </c:strRef>
          </c:cat>
          <c:val>
            <c:numRef>
              <c:f>Sheet1!$B$2:$B$6</c:f>
              <c:numCache>
                <c:formatCode>_("$"* #,##0_);_("$"* \(#,##0\);_("$"* "-"??_);_(@_)</c:formatCode>
                <c:ptCount val="4"/>
                <c:pt idx="0">
                  <c:v>389238</c:v>
                </c:pt>
                <c:pt idx="1">
                  <c:v>985321</c:v>
                </c:pt>
                <c:pt idx="2">
                  <c:v>182587</c:v>
                </c:pt>
                <c:pt idx="3">
                  <c:v>67609</c:v>
                </c:pt>
              </c:numCache>
            </c:numRef>
          </c:val>
          <c:extLst>
            <c:ext xmlns:c16="http://schemas.microsoft.com/office/drawing/2014/chart" uri="{C3380CC4-5D6E-409C-BE32-E72D297353CC}">
              <c16:uniqueId val="{0000000C-1E2F-4891-92F5-035FDDF83CF7}"/>
            </c:ext>
          </c:extLst>
        </c:ser>
        <c:ser>
          <c:idx val="1"/>
          <c:order val="1"/>
          <c:tx>
            <c:strRef>
              <c:f>Sheet1!$C$1</c:f>
              <c:strCache>
                <c:ptCount val="1"/>
                <c:pt idx="0">
                  <c:v>Percent</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E-1E2F-4891-92F5-035FDDF83CF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10-1E2F-4891-92F5-035FDDF83CF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2-1E2F-4891-92F5-035FDDF83CF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4-1E2F-4891-92F5-035FDDF83CF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 Property Taxes </c:v>
                </c:pt>
                <c:pt idx="1">
                  <c:v> State Grants </c:v>
                </c:pt>
                <c:pt idx="2">
                  <c:v> Other </c:v>
                </c:pt>
                <c:pt idx="3">
                  <c:v> Licenses and Permits </c:v>
                </c:pt>
              </c:strCache>
            </c:strRef>
          </c:cat>
          <c:val>
            <c:numRef>
              <c:f>Sheet1!$C$2:$C$6</c:f>
              <c:numCache>
                <c:formatCode>0.0%</c:formatCode>
                <c:ptCount val="4"/>
                <c:pt idx="0">
                  <c:v>0.23956719628497836</c:v>
                </c:pt>
                <c:pt idx="1">
                  <c:v>0.60644281753248952</c:v>
                </c:pt>
                <c:pt idx="2">
                  <c:v>0.11237817394007096</c:v>
                </c:pt>
                <c:pt idx="3">
                  <c:v>4.1611812242461174E-2</c:v>
                </c:pt>
              </c:numCache>
            </c:numRef>
          </c:val>
          <c:extLst>
            <c:ext xmlns:c16="http://schemas.microsoft.com/office/drawing/2014/chart" uri="{C3380CC4-5D6E-409C-BE32-E72D297353CC}">
              <c16:uniqueId val="{00000019-1E2F-4891-92F5-035FDDF83CF7}"/>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numRef>
              <c:f>Sheet1!$A$5:$A$9</c:f>
              <c:numCache>
                <c:formatCode>General</c:formatCode>
                <c:ptCount val="5"/>
                <c:pt idx="0">
                  <c:v>2021</c:v>
                </c:pt>
                <c:pt idx="1">
                  <c:v>2022</c:v>
                </c:pt>
                <c:pt idx="2">
                  <c:v>2023</c:v>
                </c:pt>
                <c:pt idx="3">
                  <c:v>2024</c:v>
                </c:pt>
                <c:pt idx="4">
                  <c:v>2025</c:v>
                </c:pt>
              </c:numCache>
            </c:numRef>
          </c:cat>
          <c:val>
            <c:numRef>
              <c:f>Sheet1!$B$5:$B$9</c:f>
              <c:numCache>
                <c:formatCode>_("$"* #,##0_);_("$"* \(#,##0\);_("$"* "-"??_);_(@_)</c:formatCode>
                <c:ptCount val="5"/>
                <c:pt idx="0">
                  <c:v>1075007</c:v>
                </c:pt>
                <c:pt idx="1">
                  <c:v>1189656</c:v>
                </c:pt>
                <c:pt idx="2">
                  <c:v>1271171</c:v>
                </c:pt>
                <c:pt idx="3">
                  <c:v>1298179</c:v>
                </c:pt>
                <c:pt idx="4">
                  <c:v>1591080</c:v>
                </c:pt>
              </c:numCache>
            </c:numRef>
          </c:val>
          <c:extLst>
            <c:ext xmlns:c16="http://schemas.microsoft.com/office/drawing/2014/chart" uri="{C3380CC4-5D6E-409C-BE32-E72D297353CC}">
              <c16:uniqueId val="{00000000-42A1-4F32-9E30-BCED07CF140A}"/>
            </c:ext>
          </c:extLst>
        </c:ser>
        <c:dLbls>
          <c:showLegendKey val="0"/>
          <c:showVal val="0"/>
          <c:showCatName val="0"/>
          <c:showSerName val="0"/>
          <c:showPercent val="0"/>
          <c:showBubbleSize val="0"/>
        </c:dLbls>
        <c:gapWidth val="150"/>
        <c:axId val="1663572048"/>
        <c:axId val="1"/>
      </c:barChart>
      <c:catAx>
        <c:axId val="1663572048"/>
        <c:scaling>
          <c:orientation val="minMax"/>
        </c:scaling>
        <c:delete val="0"/>
        <c:axPos val="b"/>
        <c:numFmt formatCode="General" sourceLinked="1"/>
        <c:majorTickMark val="out"/>
        <c:minorTickMark val="none"/>
        <c:tickLblPos val="nextTo"/>
        <c:crossAx val="1"/>
        <c:crosses val="autoZero"/>
        <c:auto val="1"/>
        <c:lblAlgn val="ctr"/>
        <c:lblOffset val="100"/>
        <c:noMultiLvlLbl val="0"/>
      </c:catAx>
      <c:valAx>
        <c:axId val="1"/>
        <c:scaling>
          <c:orientation val="minMax"/>
          <c:max val="1750000.0000000002"/>
          <c:min val="750000"/>
        </c:scaling>
        <c:delete val="0"/>
        <c:axPos val="l"/>
        <c:majorGridlines/>
        <c:numFmt formatCode="_(&quot;$&quot;* #,##0_);_(&quot;$&quot;* \(#,##0\);_(&quot;$&quot;* &quot;-&quot;??_);_(@_)" sourceLinked="1"/>
        <c:majorTickMark val="out"/>
        <c:minorTickMark val="none"/>
        <c:tickLblPos val="nextTo"/>
        <c:crossAx val="1663572048"/>
        <c:crosses val="autoZero"/>
        <c:crossBetween val="between"/>
        <c:majorUnit val="250000"/>
      </c:valAx>
      <c:spPr>
        <a:noFill/>
        <a:ln w="25461">
          <a:noFill/>
        </a:ln>
      </c:spPr>
    </c:plotArea>
    <c:plotVisOnly val="1"/>
    <c:dispBlanksAs val="gap"/>
    <c:showDLblsOverMax val="0"/>
  </c:chart>
  <c:spPr>
    <a:ln>
      <a:noFill/>
    </a:ln>
  </c:spPr>
  <c:txPr>
    <a:bodyPr/>
    <a:lstStyle/>
    <a:p>
      <a:pPr>
        <a:defRPr sz="1666"/>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02127659574468"/>
          <c:y val="0.14136125654450263"/>
          <c:w val="0.72340425531914898"/>
          <c:h val="0.70942408376963351"/>
        </c:manualLayout>
      </c:layout>
      <c:pie3DChart>
        <c:varyColors val="1"/>
        <c:ser>
          <c:idx val="0"/>
          <c:order val="0"/>
          <c:tx>
            <c:strRef>
              <c:f>Sheet1!$B$1</c:f>
              <c:strCache>
                <c:ptCount val="1"/>
                <c:pt idx="0">
                  <c:v>Expenditures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9DD-43A2-9716-3071E20A043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9DD-43A2-9716-3071E20A043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89DD-43A2-9716-3071E20A043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9DD-43A2-9716-3071E20A043E}"/>
              </c:ext>
            </c:extLst>
          </c:dPt>
          <c:dLbls>
            <c:dLbl>
              <c:idx val="0"/>
              <c:layout>
                <c:manualLayout>
                  <c:x val="-8.8652482269503553E-3"/>
                  <c:y val="0.18586387434554963"/>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89DD-43A2-9716-3071E20A043E}"/>
                </c:ext>
              </c:extLst>
            </c:dLbl>
            <c:dLbl>
              <c:idx val="1"/>
              <c:layout>
                <c:manualLayout>
                  <c:x val="-1.9503546099290784E-2"/>
                  <c:y val="3.141361256544502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89DD-43A2-9716-3071E20A043E}"/>
                </c:ext>
              </c:extLst>
            </c:dLbl>
            <c:dLbl>
              <c:idx val="2"/>
              <c:layout>
                <c:manualLayout>
                  <c:x val="-5.3191489361702163E-2"/>
                  <c:y val="0"/>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89DD-43A2-9716-3071E20A043E}"/>
                </c:ext>
              </c:extLst>
            </c:dLbl>
            <c:dLbl>
              <c:idx val="3"/>
              <c:layout>
                <c:manualLayout>
                  <c:x val="-4.6099290780141911E-2"/>
                  <c:y val="-1.7285731953662859E-2"/>
                </c:manualLayout>
              </c:layout>
              <c:tx>
                <c:rich>
                  <a:bodyPr/>
                  <a:lstStyle/>
                  <a:p>
                    <a:fld id="{187F3DB4-2FC5-46FF-B35A-CBF951D2815A}" type="CATEGORYNAME">
                      <a:rPr lang="en-US"/>
                      <a:pPr/>
                      <a:t>[CATEGORY NAME]</a:t>
                    </a:fld>
                    <a:r>
                      <a:rPr lang="en-US" baseline="0" dirty="0"/>
                      <a:t>
</a:t>
                    </a:r>
                    <a:fld id="{B8A3AEA1-9F5B-49F9-8676-4EC1104EC09C}" type="VALUE">
                      <a:rPr lang="en-US" baseline="0" smtClean="0"/>
                      <a:pPr/>
                      <a:t>[VALUE]</a:t>
                    </a:fld>
                    <a:endParaRPr lang="en-US" baseline="0" dirty="0"/>
                  </a:p>
                  <a:p>
                    <a:r>
                      <a:rPr lang="en-US" baseline="0" dirty="0"/>
                      <a:t>&lt;1%</a:t>
                    </a:r>
                  </a:p>
                </c:rich>
              </c:tx>
              <c:dLblPos val="bestFit"/>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89DD-43A2-9716-3071E20A043E}"/>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eparator>
</c:separator>
            <c:showLeaderLines val="1"/>
            <c:leaderLines>
              <c:spPr>
                <a:ln w="22225" cap="flat" cmpd="sng" algn="ctr">
                  <a:solidFill>
                    <a:schemeClr val="tx1"/>
                  </a:solidFill>
                  <a:round/>
                </a:ln>
                <a:effectLst/>
              </c:spPr>
            </c:leaderLines>
            <c:extLst>
              <c:ext xmlns:c15="http://schemas.microsoft.com/office/drawing/2012/chart" uri="{CE6537A1-D6FC-4f65-9D91-7224C49458BB}"/>
            </c:extLst>
          </c:dLbls>
          <c:cat>
            <c:strRef>
              <c:f>Sheet1!$A$2:$A$5</c:f>
              <c:strCache>
                <c:ptCount val="4"/>
                <c:pt idx="0">
                  <c:v>General Government</c:v>
                </c:pt>
                <c:pt idx="1">
                  <c:v>Public Works</c:v>
                </c:pt>
                <c:pt idx="2">
                  <c:v>Community and Economic Development</c:v>
                </c:pt>
                <c:pt idx="3">
                  <c:v>Recreation and Culture</c:v>
                </c:pt>
              </c:strCache>
            </c:strRef>
          </c:cat>
          <c:val>
            <c:numRef>
              <c:f>Sheet1!$B$2:$B$5</c:f>
              <c:numCache>
                <c:formatCode>_("$"* #,##0_);_("$"* \(#,##0\);_("$"* "-"_);_(@_)</c:formatCode>
                <c:ptCount val="4"/>
                <c:pt idx="0">
                  <c:v>827779</c:v>
                </c:pt>
                <c:pt idx="1">
                  <c:v>433259</c:v>
                </c:pt>
                <c:pt idx="2">
                  <c:v>152284</c:v>
                </c:pt>
                <c:pt idx="3">
                  <c:v>3441</c:v>
                </c:pt>
              </c:numCache>
            </c:numRef>
          </c:val>
          <c:extLst>
            <c:ext xmlns:c16="http://schemas.microsoft.com/office/drawing/2014/chart" uri="{C3380CC4-5D6E-409C-BE32-E72D297353CC}">
              <c16:uniqueId val="{0000000C-89DD-43A2-9716-3071E20A043E}"/>
            </c:ext>
          </c:extLst>
        </c:ser>
        <c:ser>
          <c:idx val="1"/>
          <c:order val="1"/>
          <c:tx>
            <c:strRef>
              <c:f>Sheet1!$C$1</c:f>
              <c:strCache>
                <c:ptCount val="1"/>
                <c:pt idx="0">
                  <c:v>Column1</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E-89DD-43A2-9716-3071E20A043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10-89DD-43A2-9716-3071E20A043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2-89DD-43A2-9716-3071E20A043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4-89DD-43A2-9716-3071E20A043E}"/>
              </c:ext>
            </c:extLst>
          </c:dPt>
          <c:cat>
            <c:strRef>
              <c:f>Sheet1!$A$2:$A$5</c:f>
              <c:strCache>
                <c:ptCount val="4"/>
                <c:pt idx="0">
                  <c:v>General Government</c:v>
                </c:pt>
                <c:pt idx="1">
                  <c:v>Public Works</c:v>
                </c:pt>
                <c:pt idx="2">
                  <c:v>Community and Economic Development</c:v>
                </c:pt>
                <c:pt idx="3">
                  <c:v>Recreation and Culture</c:v>
                </c:pt>
              </c:strCache>
            </c:strRef>
          </c:cat>
          <c:val>
            <c:numRef>
              <c:f>Sheet1!$C$2:$C$5</c:f>
              <c:numCache>
                <c:formatCode>0.0%</c:formatCode>
                <c:ptCount val="4"/>
                <c:pt idx="0">
                  <c:v>0.5842748575449811</c:v>
                </c:pt>
                <c:pt idx="1">
                  <c:v>0.30580908733500239</c:v>
                </c:pt>
                <c:pt idx="2">
                  <c:v>0.1074872791003153</c:v>
                </c:pt>
                <c:pt idx="3">
                  <c:v>0</c:v>
                </c:pt>
              </c:numCache>
            </c:numRef>
          </c:val>
          <c:extLst>
            <c:ext xmlns:c16="http://schemas.microsoft.com/office/drawing/2014/chart" uri="{C3380CC4-5D6E-409C-BE32-E72D297353CC}">
              <c16:uniqueId val="{00000019-89DD-43A2-9716-3071E20A043E}"/>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87775833576358"/>
          <c:y val="4.9677251881976282E-2"/>
          <c:w val="0.80814693302226082"/>
          <c:h val="0.87034567794410311"/>
        </c:manualLayout>
      </c:layout>
      <c:barChart>
        <c:barDir val="col"/>
        <c:grouping val="clustered"/>
        <c:varyColors val="0"/>
        <c:ser>
          <c:idx val="0"/>
          <c:order val="0"/>
          <c:tx>
            <c:strRef>
              <c:f>Sheet1!$B$1</c:f>
              <c:strCache>
                <c:ptCount val="1"/>
                <c:pt idx="0">
                  <c:v>Expenditures</c:v>
                </c:pt>
              </c:strCache>
            </c:strRef>
          </c:tx>
          <c:spPr>
            <a:solidFill>
              <a:schemeClr val="accent1"/>
            </a:solidFill>
            <a:ln>
              <a:noFill/>
            </a:ln>
            <a:effectLst/>
          </c:spPr>
          <c:invertIfNegative val="0"/>
          <c:cat>
            <c:numRef>
              <c:f>Sheet1!$A$2:$A$7</c:f>
              <c:numCache>
                <c:formatCode>General</c:formatCode>
                <c:ptCount val="5"/>
                <c:pt idx="0">
                  <c:v>2021</c:v>
                </c:pt>
                <c:pt idx="1">
                  <c:v>2022</c:v>
                </c:pt>
                <c:pt idx="2">
                  <c:v>2023</c:v>
                </c:pt>
                <c:pt idx="3">
                  <c:v>2024</c:v>
                </c:pt>
                <c:pt idx="4">
                  <c:v>2025</c:v>
                </c:pt>
              </c:numCache>
            </c:numRef>
          </c:cat>
          <c:val>
            <c:numRef>
              <c:f>Sheet1!$B$2:$B$7</c:f>
              <c:numCache>
                <c:formatCode>_("$"* #,##0_);_("$"* \(#,##0\);_("$"* "-"??_);_(@_)</c:formatCode>
                <c:ptCount val="5"/>
                <c:pt idx="0">
                  <c:v>952526</c:v>
                </c:pt>
                <c:pt idx="1">
                  <c:v>1032562</c:v>
                </c:pt>
                <c:pt idx="2">
                  <c:v>1228583</c:v>
                </c:pt>
                <c:pt idx="3">
                  <c:v>1307056</c:v>
                </c:pt>
                <c:pt idx="4">
                  <c:v>1416763</c:v>
                </c:pt>
              </c:numCache>
            </c:numRef>
          </c:val>
          <c:extLst>
            <c:ext xmlns:c16="http://schemas.microsoft.com/office/drawing/2014/chart" uri="{C3380CC4-5D6E-409C-BE32-E72D297353CC}">
              <c16:uniqueId val="{00000000-9D87-4701-8F7F-B8C6BF9F3773}"/>
            </c:ext>
          </c:extLst>
        </c:ser>
        <c:dLbls>
          <c:showLegendKey val="0"/>
          <c:showVal val="0"/>
          <c:showCatName val="0"/>
          <c:showSerName val="0"/>
          <c:showPercent val="0"/>
          <c:showBubbleSize val="0"/>
        </c:dLbls>
        <c:gapWidth val="150"/>
        <c:axId val="1074551248"/>
        <c:axId val="1"/>
      </c:barChart>
      <c:catAx>
        <c:axId val="1074551248"/>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88" b="0" i="0" u="none" strike="noStrike" kern="1200" baseline="0">
                <a:solidFill>
                  <a:schemeClr val="tx1"/>
                </a:solidFill>
                <a:latin typeface="+mn-lt"/>
                <a:ea typeface="+mn-ea"/>
                <a:cs typeface="+mn-cs"/>
              </a:defRPr>
            </a:pPr>
            <a:endParaRPr lang="en-US"/>
          </a:p>
        </c:txPr>
        <c:crossAx val="1"/>
        <c:crosses val="autoZero"/>
        <c:auto val="1"/>
        <c:lblAlgn val="ctr"/>
        <c:lblOffset val="100"/>
        <c:noMultiLvlLbl val="0"/>
      </c:catAx>
      <c:valAx>
        <c:axId val="1"/>
        <c:scaling>
          <c:orientation val="minMax"/>
          <c:min val="750000"/>
        </c:scaling>
        <c:delete val="0"/>
        <c:axPos val="l"/>
        <c:majorGridlines>
          <c:spPr>
            <a:ln w="6350" cap="flat" cmpd="sng" algn="ctr">
              <a:solidFill>
                <a:schemeClr val="tx1">
                  <a:tint val="75000"/>
                </a:schemeClr>
              </a:solidFill>
              <a:prstDash val="solid"/>
              <a:round/>
            </a:ln>
            <a:effectLst/>
          </c:spPr>
        </c:majorGridlines>
        <c:numFmt formatCode="_(\$* #,##0_);_(\$* \(#,##0\);_(\$* &quot;-&quot;_);_(@_)" sourceLinked="0"/>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88" b="0" i="0" u="none" strike="noStrike" kern="1200" baseline="0">
                <a:solidFill>
                  <a:schemeClr val="tx1"/>
                </a:solidFill>
                <a:latin typeface="+mn-lt"/>
                <a:ea typeface="+mn-ea"/>
                <a:cs typeface="+mn-cs"/>
              </a:defRPr>
            </a:pPr>
            <a:endParaRPr lang="en-US"/>
          </a:p>
        </c:txPr>
        <c:crossAx val="1074551248"/>
        <c:crosses val="autoZero"/>
        <c:crossBetween val="between"/>
        <c:majorUnit val="250000"/>
      </c:valAx>
      <c:spPr>
        <a:noFill/>
        <a:ln w="0">
          <a:solidFill>
            <a:schemeClr val="accent1"/>
          </a:solidFill>
        </a:ln>
        <a:effectLst/>
      </c:spPr>
    </c:plotArea>
    <c:plotVisOnly val="1"/>
    <c:dispBlanksAs val="gap"/>
    <c:showDLblsOverMax val="0"/>
  </c:chart>
  <c:spPr>
    <a:noFill/>
    <a:ln w="6350" cap="flat" cmpd="sng" algn="ctr">
      <a:noFill/>
      <a:prstDash val="solid"/>
      <a:miter lim="800000"/>
    </a:ln>
    <a:effectLst/>
  </c:spPr>
  <c:txPr>
    <a:bodyPr/>
    <a:lstStyle/>
    <a:p>
      <a:pPr>
        <a:defRPr sz="1488"/>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545872002427018"/>
          <c:y val="5.9188659582747716E-2"/>
          <c:w val="0.6289236520943966"/>
          <c:h val="0.77034204104280468"/>
        </c:manualLayout>
      </c:layout>
      <c:lineChart>
        <c:grouping val="standard"/>
        <c:varyColors val="0"/>
        <c:ser>
          <c:idx val="1"/>
          <c:order val="0"/>
          <c:tx>
            <c:strRef>
              <c:f>Sheet1!$B$1</c:f>
              <c:strCache>
                <c:ptCount val="1"/>
                <c:pt idx="0">
                  <c:v>Revenues</c:v>
                </c:pt>
              </c:strCache>
            </c:strRef>
          </c:tx>
          <c:spPr>
            <a:ln>
              <a:solidFill>
                <a:schemeClr val="accent1">
                  <a:lumMod val="75000"/>
                </a:schemeClr>
              </a:solidFill>
            </a:ln>
          </c:spPr>
          <c:marker>
            <c:spPr>
              <a:solidFill>
                <a:schemeClr val="accent1">
                  <a:lumMod val="75000"/>
                </a:schemeClr>
              </a:solidFill>
              <a:ln>
                <a:solidFill>
                  <a:schemeClr val="accent1">
                    <a:lumMod val="75000"/>
                  </a:schemeClr>
                </a:solidFill>
              </a:ln>
            </c:spPr>
          </c:marker>
          <c:cat>
            <c:numRef>
              <c:f>Sheet1!$A$4:$A$13</c:f>
              <c:numCache>
                <c:formatCode>General</c:formatCode>
                <c:ptCount val="9"/>
                <c:pt idx="0">
                  <c:v>2021</c:v>
                </c:pt>
                <c:pt idx="1">
                  <c:v>2022</c:v>
                </c:pt>
                <c:pt idx="2">
                  <c:v>2023</c:v>
                </c:pt>
                <c:pt idx="3">
                  <c:v>2024</c:v>
                </c:pt>
                <c:pt idx="4">
                  <c:v>2025</c:v>
                </c:pt>
              </c:numCache>
            </c:numRef>
          </c:cat>
          <c:val>
            <c:numRef>
              <c:f>Sheet1!$B$2:$B$9</c:f>
              <c:numCache>
                <c:formatCode>_("$"* #,##0_);_("$"* \(#,##0\);_("$"* "-"??_);_(@_)</c:formatCode>
                <c:ptCount val="5"/>
                <c:pt idx="0">
                  <c:v>1075007</c:v>
                </c:pt>
                <c:pt idx="1">
                  <c:v>1189656</c:v>
                </c:pt>
                <c:pt idx="2">
                  <c:v>1271171</c:v>
                </c:pt>
                <c:pt idx="3">
                  <c:v>1298179</c:v>
                </c:pt>
                <c:pt idx="4">
                  <c:v>1591080</c:v>
                </c:pt>
              </c:numCache>
            </c:numRef>
          </c:val>
          <c:smooth val="0"/>
          <c:extLst>
            <c:ext xmlns:c16="http://schemas.microsoft.com/office/drawing/2014/chart" uri="{C3380CC4-5D6E-409C-BE32-E72D297353CC}">
              <c16:uniqueId val="{00000000-2EA0-4D35-83A8-B2F590E26D11}"/>
            </c:ext>
          </c:extLst>
        </c:ser>
        <c:ser>
          <c:idx val="2"/>
          <c:order val="1"/>
          <c:tx>
            <c:strRef>
              <c:f>Sheet1!$C$1</c:f>
              <c:strCache>
                <c:ptCount val="1"/>
                <c:pt idx="0">
                  <c:v>Expenditures</c:v>
                </c:pt>
              </c:strCache>
            </c:strRef>
          </c:tx>
          <c:spPr>
            <a:ln>
              <a:solidFill>
                <a:schemeClr val="accent2">
                  <a:lumMod val="75000"/>
                </a:schemeClr>
              </a:solidFill>
            </a:ln>
          </c:spPr>
          <c:marker>
            <c:spPr>
              <a:solidFill>
                <a:schemeClr val="accent2">
                  <a:lumMod val="75000"/>
                </a:schemeClr>
              </a:solidFill>
              <a:ln>
                <a:solidFill>
                  <a:schemeClr val="accent2">
                    <a:lumMod val="75000"/>
                  </a:schemeClr>
                </a:solidFill>
              </a:ln>
            </c:spPr>
          </c:marker>
          <c:cat>
            <c:numRef>
              <c:f>Sheet1!$A$4:$A$13</c:f>
              <c:numCache>
                <c:formatCode>General</c:formatCode>
                <c:ptCount val="9"/>
                <c:pt idx="0">
                  <c:v>2021</c:v>
                </c:pt>
                <c:pt idx="1">
                  <c:v>2022</c:v>
                </c:pt>
                <c:pt idx="2">
                  <c:v>2023</c:v>
                </c:pt>
                <c:pt idx="3">
                  <c:v>2024</c:v>
                </c:pt>
                <c:pt idx="4">
                  <c:v>2025</c:v>
                </c:pt>
              </c:numCache>
            </c:numRef>
          </c:cat>
          <c:val>
            <c:numRef>
              <c:f>Sheet1!$C$2:$C$9</c:f>
              <c:numCache>
                <c:formatCode>_("$"* #,##0_);_("$"* \(#,##0\);_("$"* "-"??_);_(@_)</c:formatCode>
                <c:ptCount val="5"/>
                <c:pt idx="0">
                  <c:v>952526</c:v>
                </c:pt>
                <c:pt idx="1">
                  <c:v>1032562</c:v>
                </c:pt>
                <c:pt idx="2">
                  <c:v>1228583</c:v>
                </c:pt>
                <c:pt idx="3">
                  <c:v>1283040</c:v>
                </c:pt>
                <c:pt idx="4">
                  <c:v>1416763</c:v>
                </c:pt>
              </c:numCache>
            </c:numRef>
          </c:val>
          <c:smooth val="0"/>
          <c:extLst>
            <c:ext xmlns:c16="http://schemas.microsoft.com/office/drawing/2014/chart" uri="{C3380CC4-5D6E-409C-BE32-E72D297353CC}">
              <c16:uniqueId val="{00000001-2EA0-4D35-83A8-B2F590E26D11}"/>
            </c:ext>
          </c:extLst>
        </c:ser>
        <c:dLbls>
          <c:showLegendKey val="0"/>
          <c:showVal val="0"/>
          <c:showCatName val="0"/>
          <c:showSerName val="0"/>
          <c:showPercent val="0"/>
          <c:showBubbleSize val="0"/>
        </c:dLbls>
        <c:marker val="1"/>
        <c:smooth val="0"/>
        <c:axId val="1183978752"/>
        <c:axId val="1"/>
      </c:lineChart>
      <c:catAx>
        <c:axId val="1183978752"/>
        <c:scaling>
          <c:orientation val="minMax"/>
        </c:scaling>
        <c:delete val="0"/>
        <c:axPos val="b"/>
        <c:numFmt formatCode="General" sourceLinked="1"/>
        <c:majorTickMark val="out"/>
        <c:minorTickMark val="none"/>
        <c:tickLblPos val="nextTo"/>
        <c:crossAx val="1"/>
        <c:crosses val="autoZero"/>
        <c:auto val="1"/>
        <c:lblAlgn val="ctr"/>
        <c:lblOffset val="100"/>
        <c:noMultiLvlLbl val="0"/>
      </c:catAx>
      <c:valAx>
        <c:axId val="1"/>
        <c:scaling>
          <c:orientation val="minMax"/>
          <c:max val="1750000.0000000002"/>
          <c:min val="750000"/>
        </c:scaling>
        <c:delete val="0"/>
        <c:axPos val="l"/>
        <c:majorGridlines/>
        <c:numFmt formatCode="_(&quot;$&quot;* #,##0_);_(&quot;$&quot;* \(#,##0\);_(&quot;$&quot;* &quot;-&quot;??_);_(@_)" sourceLinked="1"/>
        <c:majorTickMark val="out"/>
        <c:minorTickMark val="none"/>
        <c:tickLblPos val="nextTo"/>
        <c:spPr>
          <a:noFill/>
        </c:spPr>
        <c:crossAx val="1183978752"/>
        <c:crosses val="autoZero"/>
        <c:crossBetween val="between"/>
        <c:majorUnit val="250000"/>
      </c:valAx>
    </c:plotArea>
    <c:legend>
      <c:legendPos val="r"/>
      <c:layout>
        <c:manualLayout>
          <c:xMode val="edge"/>
          <c:yMode val="edge"/>
          <c:x val="0.3"/>
          <c:y val="0.92323651452282163"/>
          <c:w val="0.37472527472527473"/>
          <c:h val="7.8838174273858919E-2"/>
        </c:manualLayout>
      </c:layout>
      <c:overlay val="0"/>
    </c:legend>
    <c:plotVisOnly val="1"/>
    <c:dispBlanksAs val="gap"/>
    <c:showDLblsOverMax val="0"/>
  </c:chart>
  <c:spPr>
    <a:noFill/>
    <a:ln>
      <a:noFill/>
    </a:ln>
  </c:spPr>
  <c:txPr>
    <a:bodyPr/>
    <a:lstStyle/>
    <a:p>
      <a:pPr>
        <a:defRPr sz="1856"/>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F29F32-71F8-27DA-21EB-4C7A519F6C7E}"/>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8C09EA-D0B8-735F-20A6-35ED720D867A}"/>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1E13FA5D-65CE-4759-8585-05C5AB568216}" type="datetimeFigureOut">
              <a:rPr lang="en-US" smtClean="0"/>
              <a:t>7/31/2026</a:t>
            </a:fld>
            <a:endParaRPr lang="en-US"/>
          </a:p>
        </p:txBody>
      </p:sp>
      <p:sp>
        <p:nvSpPr>
          <p:cNvPr id="4" name="Footer Placeholder 3">
            <a:extLst>
              <a:ext uri="{FF2B5EF4-FFF2-40B4-BE49-F238E27FC236}">
                <a16:creationId xmlns:a16="http://schemas.microsoft.com/office/drawing/2014/main" id="{6D52DC79-2440-8188-B239-782D24EB0383}"/>
              </a:ext>
            </a:extLst>
          </p:cNvPr>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4AFD4B-D581-C037-9193-5F7181FD149F}"/>
              </a:ext>
            </a:extLst>
          </p:cNvPr>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BD6EEDE6-E69B-4F05-98A4-05A8D62AA56B}" type="slidenum">
              <a:rPr lang="en-US" smtClean="0"/>
              <a:t>‹#›</a:t>
            </a:fld>
            <a:endParaRPr lang="en-US"/>
          </a:p>
        </p:txBody>
      </p:sp>
    </p:spTree>
    <p:extLst>
      <p:ext uri="{BB962C8B-B14F-4D97-AF65-F5344CB8AC3E}">
        <p14:creationId xmlns:p14="http://schemas.microsoft.com/office/powerpoint/2010/main" val="3444800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7071"/>
          </a:xfrm>
          <a:prstGeom prst="rect">
            <a:avLst/>
          </a:prstGeom>
        </p:spPr>
        <p:txBody>
          <a:bodyPr vert="horz" lIns="93317" tIns="46659" rIns="93317" bIns="46659" rtlCol="0"/>
          <a:lstStyle>
            <a:lvl1pPr algn="r">
              <a:defRPr sz="1200"/>
            </a:lvl1pPr>
          </a:lstStyle>
          <a:p>
            <a:fld id="{03A0B878-4DE7-44A5-B709-D5D366CF3D95}" type="datetimeFigureOut">
              <a:rPr lang="en-US" smtClean="0"/>
              <a:t>7/31/2026</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7" tIns="46659" rIns="93317" bIns="46659" rtlCol="0" anchor="b"/>
          <a:lstStyle>
            <a:lvl1pPr algn="r">
              <a:defRPr sz="1200"/>
            </a:lvl1pPr>
          </a:lstStyle>
          <a:p>
            <a:fld id="{3838EC44-5875-4C01-AF5E-31438738BF23}" type="slidenum">
              <a:rPr lang="en-US" smtClean="0"/>
              <a:t>‹#›</a:t>
            </a:fld>
            <a:endParaRPr lang="en-US"/>
          </a:p>
        </p:txBody>
      </p:sp>
    </p:spTree>
    <p:extLst>
      <p:ext uri="{BB962C8B-B14F-4D97-AF65-F5344CB8AC3E}">
        <p14:creationId xmlns:p14="http://schemas.microsoft.com/office/powerpoint/2010/main" val="2049604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38EC44-5875-4C01-AF5E-31438738BF23}" type="slidenum">
              <a:rPr lang="en-US" smtClean="0"/>
              <a:t>3</a:t>
            </a:fld>
            <a:endParaRPr lang="en-US"/>
          </a:p>
        </p:txBody>
      </p:sp>
    </p:spTree>
    <p:extLst>
      <p:ext uri="{BB962C8B-B14F-4D97-AF65-F5344CB8AC3E}">
        <p14:creationId xmlns:p14="http://schemas.microsoft.com/office/powerpoint/2010/main" val="1369167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7B5E-BBF5-478E-86E0-8A7575CA7AE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652FB74-8123-4374-8DCC-35F5AD8E719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754C0F0-748F-47B7-8019-DDCF0A8D0BBF}"/>
              </a:ext>
            </a:extLst>
          </p:cNvPr>
          <p:cNvSpPr>
            <a:spLocks noGrp="1"/>
          </p:cNvSpPr>
          <p:nvPr>
            <p:ph type="dt" sz="half" idx="10"/>
          </p:nvPr>
        </p:nvSpPr>
        <p:spPr/>
        <p:txBody>
          <a:bodyPr/>
          <a:lstStyle/>
          <a:p>
            <a:fld id="{A465E582-0F02-40A5-9AE4-7DBAFF551ABA}" type="datetimeFigureOut">
              <a:rPr lang="en-US" smtClean="0"/>
              <a:t>7/31/2026</a:t>
            </a:fld>
            <a:endParaRPr lang="en-US"/>
          </a:p>
        </p:txBody>
      </p:sp>
      <p:sp>
        <p:nvSpPr>
          <p:cNvPr id="5" name="Footer Placeholder 4">
            <a:extLst>
              <a:ext uri="{FF2B5EF4-FFF2-40B4-BE49-F238E27FC236}">
                <a16:creationId xmlns:a16="http://schemas.microsoft.com/office/drawing/2014/main" id="{1A44C121-14BB-48EC-A0B4-23C3D81149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A61FF1-8002-4AAC-A2B6-0DBDA44E9ACD}"/>
              </a:ext>
            </a:extLst>
          </p:cNvPr>
          <p:cNvSpPr>
            <a:spLocks noGrp="1"/>
          </p:cNvSpPr>
          <p:nvPr>
            <p:ph type="sldNum" sz="quarter" idx="12"/>
          </p:nvPr>
        </p:nvSpPr>
        <p:spPr/>
        <p:txBody>
          <a:bodyPr/>
          <a:lstStyle/>
          <a:p>
            <a:fld id="{B554F769-EEAC-44C0-8B16-AA47FFD28DDD}" type="slidenum">
              <a:rPr lang="en-US" smtClean="0"/>
              <a:t>‹#›</a:t>
            </a:fld>
            <a:endParaRPr lang="en-US"/>
          </a:p>
        </p:txBody>
      </p:sp>
    </p:spTree>
    <p:extLst>
      <p:ext uri="{BB962C8B-B14F-4D97-AF65-F5344CB8AC3E}">
        <p14:creationId xmlns:p14="http://schemas.microsoft.com/office/powerpoint/2010/main" val="3619642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25AE0-195D-45DB-B3DD-260656048E98}"/>
              </a:ext>
            </a:extLst>
          </p:cNvPr>
          <p:cNvSpPr>
            <a:spLocks noGrp="1"/>
          </p:cNvSpPr>
          <p:nvPr>
            <p:ph type="title"/>
          </p:nvPr>
        </p:nvSpPr>
        <p:spPr/>
        <p:txBody>
          <a:bodyPr/>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41711FF7-BEFF-4028-8E0E-EE6DD01F2C3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692B34-1540-4765-A004-28CE3CB2A4EA}"/>
              </a:ext>
            </a:extLst>
          </p:cNvPr>
          <p:cNvSpPr>
            <a:spLocks noGrp="1"/>
          </p:cNvSpPr>
          <p:nvPr>
            <p:ph type="dt" sz="half" idx="10"/>
          </p:nvPr>
        </p:nvSpPr>
        <p:spPr/>
        <p:txBody>
          <a:bodyPr/>
          <a:lstStyle/>
          <a:p>
            <a:fld id="{F99107DD-ACC6-4375-9F35-068BCD03DF7D}" type="datetimeFigureOut">
              <a:rPr lang="en-US" smtClean="0"/>
              <a:t>7/31/2026</a:t>
            </a:fld>
            <a:endParaRPr lang="en-US"/>
          </a:p>
        </p:txBody>
      </p:sp>
      <p:sp>
        <p:nvSpPr>
          <p:cNvPr id="5" name="Footer Placeholder 4">
            <a:extLst>
              <a:ext uri="{FF2B5EF4-FFF2-40B4-BE49-F238E27FC236}">
                <a16:creationId xmlns:a16="http://schemas.microsoft.com/office/drawing/2014/main" id="{1D1F5B44-6C22-4814-BCCD-B9916BC37C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778D9-235D-4BD5-9BB3-4CBAF117E494}"/>
              </a:ext>
            </a:extLst>
          </p:cNvPr>
          <p:cNvSpPr>
            <a:spLocks noGrp="1"/>
          </p:cNvSpPr>
          <p:nvPr>
            <p:ph type="sldNum" sz="quarter" idx="12"/>
          </p:nvPr>
        </p:nvSpPr>
        <p:spPr/>
        <p:txBody>
          <a:bodyPr/>
          <a:lstStyle/>
          <a:p>
            <a:fld id="{59A5F1F6-29C4-45DF-9339-6C1079DB7F4D}" type="slidenum">
              <a:rPr lang="en-US" smtClean="0"/>
              <a:t>‹#›</a:t>
            </a:fld>
            <a:endParaRPr lang="en-US"/>
          </a:p>
        </p:txBody>
      </p:sp>
    </p:spTree>
    <p:extLst>
      <p:ext uri="{BB962C8B-B14F-4D97-AF65-F5344CB8AC3E}">
        <p14:creationId xmlns:p14="http://schemas.microsoft.com/office/powerpoint/2010/main" val="577447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5122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738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92926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970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FCF75-D90B-4117-A3A5-B6B1643E3DE4}"/>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CF24F9DA-4055-471D-8C13-93B45EB008F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4004387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CAAF-002A-45D8-86EB-515C3E807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4F2E-0D35-479A-AAAA-8C7396F76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9618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53F0-BBB7-45FB-9A03-0A8605A84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8AD497-612E-4863-B1EB-BF06C48F3A3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262634-EB8B-41F2-958C-D2A9C560ED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596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A975-1DEA-4BB9-887C-7F14C8E36D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4E0B3-DE9E-4109-8CA0-79FC427DE073}"/>
              </a:ext>
            </a:extLst>
          </p:cNvPr>
          <p:cNvSpPr>
            <a:spLocks noGrp="1"/>
          </p:cNvSpPr>
          <p:nvPr>
            <p:ph type="body" idx="1"/>
          </p:nvPr>
        </p:nvSpPr>
        <p:spPr>
          <a:xfrm>
            <a:off x="629842" y="1681163"/>
            <a:ext cx="3868340"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413D564-BF9C-46DC-BB7C-95C7FCF2531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052A6E-2A7F-4CA2-9790-943631520EE0}"/>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E7F84A-F6F2-4FF6-A6BD-388D3A4654A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0128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82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D6B74-7D44-4B81-89D0-33C92E79A8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B17F8A-44D1-4753-886A-48C7B0CB93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83F17E-C383-4937-89FD-B8CC1E485E8C}"/>
              </a:ext>
            </a:extLst>
          </p:cNvPr>
          <p:cNvSpPr>
            <a:spLocks noGrp="1"/>
          </p:cNvSpPr>
          <p:nvPr>
            <p:ph type="dt" sz="half" idx="10"/>
          </p:nvPr>
        </p:nvSpPr>
        <p:spPr/>
        <p:txBody>
          <a:bodyPr/>
          <a:lstStyle/>
          <a:p>
            <a:fld id="{A465E582-0F02-40A5-9AE4-7DBAFF551ABA}" type="datetimeFigureOut">
              <a:rPr lang="en-US" smtClean="0"/>
              <a:t>7/31/2026</a:t>
            </a:fld>
            <a:endParaRPr lang="en-US"/>
          </a:p>
        </p:txBody>
      </p:sp>
      <p:sp>
        <p:nvSpPr>
          <p:cNvPr id="5" name="Footer Placeholder 4">
            <a:extLst>
              <a:ext uri="{FF2B5EF4-FFF2-40B4-BE49-F238E27FC236}">
                <a16:creationId xmlns:a16="http://schemas.microsoft.com/office/drawing/2014/main" id="{83FAADAF-7266-4A69-A7A1-C8E7A013F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C22D-1751-43A8-B294-A3994DF32637}"/>
              </a:ext>
            </a:extLst>
          </p:cNvPr>
          <p:cNvSpPr>
            <a:spLocks noGrp="1"/>
          </p:cNvSpPr>
          <p:nvPr>
            <p:ph type="sldNum" sz="quarter" idx="12"/>
          </p:nvPr>
        </p:nvSpPr>
        <p:spPr/>
        <p:txBody>
          <a:bodyPr/>
          <a:lstStyle/>
          <a:p>
            <a:fld id="{B554F769-EEAC-44C0-8B16-AA47FFD28DDD}" type="slidenum">
              <a:rPr lang="en-US" smtClean="0"/>
              <a:t>‹#›</a:t>
            </a:fld>
            <a:endParaRPr lang="en-US"/>
          </a:p>
        </p:txBody>
      </p:sp>
    </p:spTree>
    <p:extLst>
      <p:ext uri="{BB962C8B-B14F-4D97-AF65-F5344CB8AC3E}">
        <p14:creationId xmlns:p14="http://schemas.microsoft.com/office/powerpoint/2010/main" val="2895759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FCF75-D90B-4117-A3A5-B6B1643E3DE4}"/>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CF24F9DA-4055-471D-8C13-93B45EB008F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1912496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CAAF-002A-45D8-86EB-515C3E807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4F2E-0D35-479A-AAAA-8C7396F76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7107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53F0-BBB7-45FB-9A03-0A8605A84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8AD497-612E-4863-B1EB-BF06C48F3A3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262634-EB8B-41F2-958C-D2A9C560ED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1645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A975-1DEA-4BB9-887C-7F14C8E36D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4E0B3-DE9E-4109-8CA0-79FC427DE073}"/>
              </a:ext>
            </a:extLst>
          </p:cNvPr>
          <p:cNvSpPr>
            <a:spLocks noGrp="1"/>
          </p:cNvSpPr>
          <p:nvPr>
            <p:ph type="body" idx="1"/>
          </p:nvPr>
        </p:nvSpPr>
        <p:spPr>
          <a:xfrm>
            <a:off x="629842" y="1681163"/>
            <a:ext cx="3868340"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413D564-BF9C-46DC-BB7C-95C7FCF2531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052A6E-2A7F-4CA2-9790-943631520EE0}"/>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E7F84A-F6F2-4FF6-A6BD-388D3A4654A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2136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675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FCF75-D90B-4117-A3A5-B6B1643E3DE4}"/>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CF24F9DA-4055-471D-8C13-93B45EB008F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15137714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CAAF-002A-45D8-86EB-515C3E807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4F2E-0D35-479A-AAAA-8C7396F76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822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53F0-BBB7-45FB-9A03-0A8605A84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8AD497-612E-4863-B1EB-BF06C48F3A3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262634-EB8B-41F2-958C-D2A9C560ED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0696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A975-1DEA-4BB9-887C-7F14C8E36D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4E0B3-DE9E-4109-8CA0-79FC427DE073}"/>
              </a:ext>
            </a:extLst>
          </p:cNvPr>
          <p:cNvSpPr>
            <a:spLocks noGrp="1"/>
          </p:cNvSpPr>
          <p:nvPr>
            <p:ph type="body" idx="1"/>
          </p:nvPr>
        </p:nvSpPr>
        <p:spPr>
          <a:xfrm>
            <a:off x="629842" y="1681163"/>
            <a:ext cx="3868340"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413D564-BF9C-46DC-BB7C-95C7FCF2531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052A6E-2A7F-4CA2-9790-943631520EE0}"/>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E7F84A-F6F2-4FF6-A6BD-388D3A4654A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8938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5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53E2D-3301-4451-8F9F-A9250E12B03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B04357E-63F3-4EA1-AECC-A7FD89FEC0F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1095B5-AE35-4526-A130-F63AACC0F55F}"/>
              </a:ext>
            </a:extLst>
          </p:cNvPr>
          <p:cNvSpPr>
            <a:spLocks noGrp="1"/>
          </p:cNvSpPr>
          <p:nvPr>
            <p:ph type="dt" sz="half" idx="10"/>
          </p:nvPr>
        </p:nvSpPr>
        <p:spPr/>
        <p:txBody>
          <a:bodyPr/>
          <a:lstStyle/>
          <a:p>
            <a:fld id="{A465E582-0F02-40A5-9AE4-7DBAFF551ABA}" type="datetimeFigureOut">
              <a:rPr lang="en-US" smtClean="0"/>
              <a:t>7/31/2026</a:t>
            </a:fld>
            <a:endParaRPr lang="en-US"/>
          </a:p>
        </p:txBody>
      </p:sp>
      <p:sp>
        <p:nvSpPr>
          <p:cNvPr id="5" name="Footer Placeholder 4">
            <a:extLst>
              <a:ext uri="{FF2B5EF4-FFF2-40B4-BE49-F238E27FC236}">
                <a16:creationId xmlns:a16="http://schemas.microsoft.com/office/drawing/2014/main" id="{0E1C99FA-810F-4387-9258-B3CA1EF529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0FC418-62E0-42B9-A029-E897583560CD}"/>
              </a:ext>
            </a:extLst>
          </p:cNvPr>
          <p:cNvSpPr>
            <a:spLocks noGrp="1"/>
          </p:cNvSpPr>
          <p:nvPr>
            <p:ph type="sldNum" sz="quarter" idx="12"/>
          </p:nvPr>
        </p:nvSpPr>
        <p:spPr/>
        <p:txBody>
          <a:bodyPr/>
          <a:lstStyle/>
          <a:p>
            <a:fld id="{B554F769-EEAC-44C0-8B16-AA47FFD28DDD}" type="slidenum">
              <a:rPr lang="en-US" smtClean="0"/>
              <a:t>‹#›</a:t>
            </a:fld>
            <a:endParaRPr lang="en-US"/>
          </a:p>
        </p:txBody>
      </p:sp>
    </p:spTree>
    <p:extLst>
      <p:ext uri="{BB962C8B-B14F-4D97-AF65-F5344CB8AC3E}">
        <p14:creationId xmlns:p14="http://schemas.microsoft.com/office/powerpoint/2010/main" val="2942326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FCF75-D90B-4117-A3A5-B6B1643E3DE4}"/>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CF24F9DA-4055-471D-8C13-93B45EB008F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629838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CAAF-002A-45D8-86EB-515C3E807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4F2E-0D35-479A-AAAA-8C7396F76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43326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53F0-BBB7-45FB-9A03-0A8605A84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8AD497-612E-4863-B1EB-BF06C48F3A3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262634-EB8B-41F2-958C-D2A9C560ED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5196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A975-1DEA-4BB9-887C-7F14C8E36D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4E0B3-DE9E-4109-8CA0-79FC427DE073}"/>
              </a:ext>
            </a:extLst>
          </p:cNvPr>
          <p:cNvSpPr>
            <a:spLocks noGrp="1"/>
          </p:cNvSpPr>
          <p:nvPr>
            <p:ph type="body" idx="1"/>
          </p:nvPr>
        </p:nvSpPr>
        <p:spPr>
          <a:xfrm>
            <a:off x="629842" y="1681163"/>
            <a:ext cx="3868340"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413D564-BF9C-46DC-BB7C-95C7FCF2531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052A6E-2A7F-4CA2-9790-943631520EE0}"/>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E7F84A-F6F2-4FF6-A6BD-388D3A4654A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1445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2511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FCF75-D90B-4117-A3A5-B6B1643E3DE4}"/>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CF24F9DA-4055-471D-8C13-93B45EB008F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569006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CAAF-002A-45D8-86EB-515C3E807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4F2E-0D35-479A-AAAA-8C7396F76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2153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53F0-BBB7-45FB-9A03-0A8605A84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8AD497-612E-4863-B1EB-BF06C48F3A3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262634-EB8B-41F2-958C-D2A9C560ED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248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A975-1DEA-4BB9-887C-7F14C8E36D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4E0B3-DE9E-4109-8CA0-79FC427DE073}"/>
              </a:ext>
            </a:extLst>
          </p:cNvPr>
          <p:cNvSpPr>
            <a:spLocks noGrp="1"/>
          </p:cNvSpPr>
          <p:nvPr>
            <p:ph type="body" idx="1"/>
          </p:nvPr>
        </p:nvSpPr>
        <p:spPr>
          <a:xfrm>
            <a:off x="629842" y="1681163"/>
            <a:ext cx="3868340"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413D564-BF9C-46DC-BB7C-95C7FCF2531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052A6E-2A7F-4CA2-9790-943631520EE0}"/>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E7F84A-F6F2-4FF6-A6BD-388D3A4654A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4107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385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EC648-D2C5-4472-995D-7DDD499537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0F040F-9642-498C-83D0-6944583B0C6C}"/>
              </a:ext>
            </a:extLst>
          </p:cNvPr>
          <p:cNvSpPr>
            <a:spLocks noGrp="1"/>
          </p:cNvSpPr>
          <p:nvPr>
            <p:ph type="dt" sz="half" idx="10"/>
          </p:nvPr>
        </p:nvSpPr>
        <p:spPr/>
        <p:txBody>
          <a:bodyPr/>
          <a:lstStyle/>
          <a:p>
            <a:fld id="{A465E582-0F02-40A5-9AE4-7DBAFF551ABA}" type="datetimeFigureOut">
              <a:rPr lang="en-US" smtClean="0"/>
              <a:t>7/31/2026</a:t>
            </a:fld>
            <a:endParaRPr lang="en-US"/>
          </a:p>
        </p:txBody>
      </p:sp>
      <p:sp>
        <p:nvSpPr>
          <p:cNvPr id="4" name="Footer Placeholder 3">
            <a:extLst>
              <a:ext uri="{FF2B5EF4-FFF2-40B4-BE49-F238E27FC236}">
                <a16:creationId xmlns:a16="http://schemas.microsoft.com/office/drawing/2014/main" id="{0F352B5A-E11A-42D8-9B11-423BAD24B2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BD40D5-DBB8-4F70-BACF-2137543713B6}"/>
              </a:ext>
            </a:extLst>
          </p:cNvPr>
          <p:cNvSpPr>
            <a:spLocks noGrp="1"/>
          </p:cNvSpPr>
          <p:nvPr>
            <p:ph type="sldNum" sz="quarter" idx="12"/>
          </p:nvPr>
        </p:nvSpPr>
        <p:spPr/>
        <p:txBody>
          <a:bodyPr/>
          <a:lstStyle/>
          <a:p>
            <a:fld id="{B554F769-EEAC-44C0-8B16-AA47FFD28DDD}" type="slidenum">
              <a:rPr lang="en-US" smtClean="0"/>
              <a:t>‹#›</a:t>
            </a:fld>
            <a:endParaRPr lang="en-US"/>
          </a:p>
        </p:txBody>
      </p:sp>
    </p:spTree>
    <p:extLst>
      <p:ext uri="{BB962C8B-B14F-4D97-AF65-F5344CB8AC3E}">
        <p14:creationId xmlns:p14="http://schemas.microsoft.com/office/powerpoint/2010/main" val="9869479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FCF75-D90B-4117-A3A5-B6B1643E3DE4}"/>
              </a:ext>
            </a:extLst>
          </p:cNvPr>
          <p:cNvSpPr>
            <a:spLocks noGrp="1"/>
          </p:cNvSpPr>
          <p:nvPr>
            <p:ph type="ctrTitle"/>
          </p:nvPr>
        </p:nvSpPr>
        <p:spPr>
          <a:xfrm>
            <a:off x="1143000" y="1122363"/>
            <a:ext cx="6858000" cy="23876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CF24F9DA-4055-471D-8C13-93B45EB008F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0588147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DCAAF-002A-45D8-86EB-515C3E807F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854F2E-0D35-479A-AAAA-8C7396F76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1449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D53F0-BBB7-45FB-9A03-0A8605A84C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8AD497-612E-4863-B1EB-BF06C48F3A3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262634-EB8B-41F2-958C-D2A9C560EDA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95896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4A975-1DEA-4BB9-887C-7F14C8E36D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4E0B3-DE9E-4109-8CA0-79FC427DE073}"/>
              </a:ext>
            </a:extLst>
          </p:cNvPr>
          <p:cNvSpPr>
            <a:spLocks noGrp="1"/>
          </p:cNvSpPr>
          <p:nvPr>
            <p:ph type="body" idx="1"/>
          </p:nvPr>
        </p:nvSpPr>
        <p:spPr>
          <a:xfrm>
            <a:off x="629842" y="1681163"/>
            <a:ext cx="3868340"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413D564-BF9C-46DC-BB7C-95C7FCF2531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052A6E-2A7F-4CA2-9790-943631520EE0}"/>
              </a:ext>
            </a:extLst>
          </p:cNvPr>
          <p:cNvSpPr>
            <a:spLocks noGrp="1"/>
          </p:cNvSpPr>
          <p:nvPr>
            <p:ph type="body" sz="quarter" idx="3"/>
          </p:nvPr>
        </p:nvSpPr>
        <p:spPr>
          <a:xfrm>
            <a:off x="4629150" y="1681163"/>
            <a:ext cx="3887391" cy="823912"/>
          </a:xfrm>
        </p:spPr>
        <p:txBody>
          <a:bodyPr anchor="b"/>
          <a:lstStyle>
            <a:lvl1pPr marL="0" indent="0">
              <a:buNone/>
              <a:defRPr sz="1800" b="1">
                <a:solidFill>
                  <a:srgbClr val="0D525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E7F84A-F6F2-4FF6-A6BD-388D3A4654A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00808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6724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1507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57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3CB78-CB16-4142-B176-F7FA055D5728}"/>
              </a:ext>
            </a:extLst>
          </p:cNvPr>
          <p:cNvSpPr>
            <a:spLocks noGrp="1"/>
          </p:cNvSpPr>
          <p:nvPr>
            <p:ph type="dt" sz="half" idx="10"/>
          </p:nvPr>
        </p:nvSpPr>
        <p:spPr/>
        <p:txBody>
          <a:bodyPr/>
          <a:lstStyle/>
          <a:p>
            <a:fld id="{A465E582-0F02-40A5-9AE4-7DBAFF551ABA}" type="datetimeFigureOut">
              <a:rPr lang="en-US" smtClean="0"/>
              <a:t>7/31/2026</a:t>
            </a:fld>
            <a:endParaRPr lang="en-US"/>
          </a:p>
        </p:txBody>
      </p:sp>
      <p:sp>
        <p:nvSpPr>
          <p:cNvPr id="3" name="Footer Placeholder 2">
            <a:extLst>
              <a:ext uri="{FF2B5EF4-FFF2-40B4-BE49-F238E27FC236}">
                <a16:creationId xmlns:a16="http://schemas.microsoft.com/office/drawing/2014/main" id="{56B58ACF-39F0-48AD-9A5B-369EFEDBD3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0E4EEB-CA8E-4221-A64F-49BACF3C2101}"/>
              </a:ext>
            </a:extLst>
          </p:cNvPr>
          <p:cNvSpPr>
            <a:spLocks noGrp="1"/>
          </p:cNvSpPr>
          <p:nvPr>
            <p:ph type="sldNum" sz="quarter" idx="12"/>
          </p:nvPr>
        </p:nvSpPr>
        <p:spPr/>
        <p:txBody>
          <a:bodyPr/>
          <a:lstStyle/>
          <a:p>
            <a:fld id="{B554F769-EEAC-44C0-8B16-AA47FFD28DDD}" type="slidenum">
              <a:rPr lang="en-US" smtClean="0"/>
              <a:t>‹#›</a:t>
            </a:fld>
            <a:endParaRPr lang="en-US"/>
          </a:p>
        </p:txBody>
      </p:sp>
    </p:spTree>
    <p:extLst>
      <p:ext uri="{BB962C8B-B14F-4D97-AF65-F5344CB8AC3E}">
        <p14:creationId xmlns:p14="http://schemas.microsoft.com/office/powerpoint/2010/main" val="1765593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60E0-AF74-4A78-AF30-6398373144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93EF2D-3174-4272-9002-8CF61B986C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3D88F-D90B-4D0F-B1C5-26B486307D16}"/>
              </a:ext>
            </a:extLst>
          </p:cNvPr>
          <p:cNvSpPr>
            <a:spLocks noGrp="1"/>
          </p:cNvSpPr>
          <p:nvPr>
            <p:ph type="dt" sz="half" idx="10"/>
          </p:nvPr>
        </p:nvSpPr>
        <p:spPr/>
        <p:txBody>
          <a:bodyPr/>
          <a:lstStyle/>
          <a:p>
            <a:fld id="{A465E582-0F02-40A5-9AE4-7DBAFF551ABA}" type="datetimeFigureOut">
              <a:rPr lang="en-US" smtClean="0"/>
              <a:t>7/31/2026</a:t>
            </a:fld>
            <a:endParaRPr lang="en-US"/>
          </a:p>
        </p:txBody>
      </p:sp>
      <p:sp>
        <p:nvSpPr>
          <p:cNvPr id="5" name="Footer Placeholder 4">
            <a:extLst>
              <a:ext uri="{FF2B5EF4-FFF2-40B4-BE49-F238E27FC236}">
                <a16:creationId xmlns:a16="http://schemas.microsoft.com/office/drawing/2014/main" id="{D2FB08F8-F19C-480F-8B38-F9FDB8D0C5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7A3549-778F-42EE-84DD-F5EA56222D5E}"/>
              </a:ext>
            </a:extLst>
          </p:cNvPr>
          <p:cNvSpPr>
            <a:spLocks noGrp="1"/>
          </p:cNvSpPr>
          <p:nvPr>
            <p:ph type="sldNum" sz="quarter" idx="12"/>
          </p:nvPr>
        </p:nvSpPr>
        <p:spPr/>
        <p:txBody>
          <a:bodyPr/>
          <a:lstStyle/>
          <a:p>
            <a:fld id="{B554F769-EEAC-44C0-8B16-AA47FFD28DDD}" type="slidenum">
              <a:rPr lang="en-US" smtClean="0"/>
              <a:t>‹#›</a:t>
            </a:fld>
            <a:endParaRPr lang="en-US"/>
          </a:p>
        </p:txBody>
      </p:sp>
    </p:spTree>
    <p:extLst>
      <p:ext uri="{BB962C8B-B14F-4D97-AF65-F5344CB8AC3E}">
        <p14:creationId xmlns:p14="http://schemas.microsoft.com/office/powerpoint/2010/main" val="1108845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0093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5369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0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7.xml"/><Relationship Id="rId7" Type="http://schemas.openxmlformats.org/officeDocument/2006/relationships/image" Target="../media/image10.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1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12.pn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2.xml"/><Relationship Id="rId7" Type="http://schemas.openxmlformats.org/officeDocument/2006/relationships/image" Target="../media/image10.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11.xml"/><Relationship Id="rId11" Type="http://schemas.microsoft.com/office/2007/relationships/hdphoto" Target="../media/hdphoto1.wdp"/><Relationship Id="rId5" Type="http://schemas.openxmlformats.org/officeDocument/2006/relationships/slideLayout" Target="../slideLayouts/slideLayout34.xml"/><Relationship Id="rId10" Type="http://schemas.openxmlformats.org/officeDocument/2006/relationships/image" Target="../media/image13.png"/><Relationship Id="rId4" Type="http://schemas.openxmlformats.org/officeDocument/2006/relationships/slideLayout" Target="../slideLayouts/slideLayout33.xml"/><Relationship Id="rId9" Type="http://schemas.openxmlformats.org/officeDocument/2006/relationships/image" Target="../media/image12.png"/></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7.xml"/><Relationship Id="rId7" Type="http://schemas.openxmlformats.org/officeDocument/2006/relationships/image" Target="../media/image10.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12.xml"/><Relationship Id="rId11" Type="http://schemas.microsoft.com/office/2007/relationships/hdphoto" Target="../media/hdphoto1.wdp"/><Relationship Id="rId5" Type="http://schemas.openxmlformats.org/officeDocument/2006/relationships/slideLayout" Target="../slideLayouts/slideLayout39.xml"/><Relationship Id="rId10" Type="http://schemas.openxmlformats.org/officeDocument/2006/relationships/image" Target="../media/image13.png"/><Relationship Id="rId4" Type="http://schemas.openxmlformats.org/officeDocument/2006/relationships/slideLayout" Target="../slideLayouts/slideLayout38.xml"/><Relationship Id="rId9" Type="http://schemas.openxmlformats.org/officeDocument/2006/relationships/image" Target="../media/image12.png"/></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42.xml"/><Relationship Id="rId7" Type="http://schemas.openxmlformats.org/officeDocument/2006/relationships/image" Target="../media/image10.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13.xml"/><Relationship Id="rId11" Type="http://schemas.microsoft.com/office/2007/relationships/hdphoto" Target="../media/hdphoto1.wdp"/><Relationship Id="rId5" Type="http://schemas.openxmlformats.org/officeDocument/2006/relationships/slideLayout" Target="../slideLayouts/slideLayout44.xml"/><Relationship Id="rId10" Type="http://schemas.openxmlformats.org/officeDocument/2006/relationships/image" Target="../media/image13.png"/><Relationship Id="rId4" Type="http://schemas.openxmlformats.org/officeDocument/2006/relationships/slideLayout" Target="../slideLayouts/slideLayout43.xml"/><Relationship Id="rId9" Type="http://schemas.openxmlformats.org/officeDocument/2006/relationships/image" Target="../media/image12.png"/></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jpg"/><Relationship Id="rId7" Type="http://schemas.openxmlformats.org/officeDocument/2006/relationships/image" Target="../media/image15.png"/><Relationship Id="rId2" Type="http://schemas.openxmlformats.org/officeDocument/2006/relationships/theme" Target="../theme/theme14.xml"/><Relationship Id="rId1" Type="http://schemas.openxmlformats.org/officeDocument/2006/relationships/slideLayout" Target="../slideLayouts/slideLayout45.xml"/><Relationship Id="rId6" Type="http://schemas.openxmlformats.org/officeDocument/2006/relationships/image" Target="../media/image14.png"/><Relationship Id="rId5" Type="http://schemas.openxmlformats.org/officeDocument/2006/relationships/image" Target="../media/image5.jpg"/><Relationship Id="rId4" Type="http://schemas.openxmlformats.org/officeDocument/2006/relationships/image" Target="../media/image4.jp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jpg"/><Relationship Id="rId7" Type="http://schemas.openxmlformats.org/officeDocument/2006/relationships/image" Target="../media/image15.png"/><Relationship Id="rId2" Type="http://schemas.openxmlformats.org/officeDocument/2006/relationships/theme" Target="../theme/theme15.xml"/><Relationship Id="rId1" Type="http://schemas.openxmlformats.org/officeDocument/2006/relationships/slideLayout" Target="../slideLayouts/slideLayout46.xml"/><Relationship Id="rId6" Type="http://schemas.openxmlformats.org/officeDocument/2006/relationships/image" Target="../media/image14.png"/><Relationship Id="rId5" Type="http://schemas.openxmlformats.org/officeDocument/2006/relationships/image" Target="../media/image9.jpg"/><Relationship Id="rId4" Type="http://schemas.openxmlformats.org/officeDocument/2006/relationships/image" Target="../media/image8.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 Id="rId4" Type="http://schemas.microsoft.com/office/2007/relationships/hdphoto" Target="../media/hdphoto1.wdp"/></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9.jpg"/><Relationship Id="rId4" Type="http://schemas.openxmlformats.org/officeDocument/2006/relationships/image" Target="../media/image8.jp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13.xml"/><Relationship Id="rId4" Type="http://schemas.microsoft.com/office/2007/relationships/hdphoto" Target="../media/hdphoto1.wdp"/></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14.xml"/><Relationship Id="rId4" Type="http://schemas.microsoft.com/office/2007/relationships/hdphoto" Target="../media/hdphoto1.wdp"/></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7.xml"/><Relationship Id="rId7" Type="http://schemas.openxmlformats.org/officeDocument/2006/relationships/image" Target="../media/image10.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8.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12.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2.xml"/><Relationship Id="rId7" Type="http://schemas.openxmlformats.org/officeDocument/2006/relationships/image" Target="../media/image10.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9.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773886-6650-4ED8-9214-0B6E232B03C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0A72E5-513F-4B42-B310-3C5E202E354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712F012-C78B-4681-A027-E621D7D229E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465E582-0F02-40A5-9AE4-7DBAFF551ABA}" type="datetimeFigureOut">
              <a:rPr lang="en-US" smtClean="0"/>
              <a:t>7/31/2026</a:t>
            </a:fld>
            <a:endParaRPr lang="en-US"/>
          </a:p>
        </p:txBody>
      </p:sp>
      <p:sp>
        <p:nvSpPr>
          <p:cNvPr id="5" name="Footer Placeholder 4">
            <a:extLst>
              <a:ext uri="{FF2B5EF4-FFF2-40B4-BE49-F238E27FC236}">
                <a16:creationId xmlns:a16="http://schemas.microsoft.com/office/drawing/2014/main" id="{FAD7F0EA-C373-415F-8EDF-CB0EE118665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78F6EF-A9D3-4BEF-8822-EE834CBD57F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54F769-EEAC-44C0-8B16-AA47FFD28DDD}" type="slidenum">
              <a:rPr lang="en-US" smtClean="0"/>
              <a:t>‹#›</a:t>
            </a:fld>
            <a:endParaRPr lang="en-US"/>
          </a:p>
        </p:txBody>
      </p:sp>
    </p:spTree>
    <p:extLst>
      <p:ext uri="{BB962C8B-B14F-4D97-AF65-F5344CB8AC3E}">
        <p14:creationId xmlns:p14="http://schemas.microsoft.com/office/powerpoint/2010/main" val="3425835669"/>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Lst>
  <p:txStyles>
    <p:titleStyle>
      <a:lvl1pPr algn="l" defTabSz="685800" rtl="0" eaLnBrk="1" latinLnBrk="0" hangingPunct="1">
        <a:lnSpc>
          <a:spcPct val="90000"/>
        </a:lnSpc>
        <a:spcBef>
          <a:spcPct val="0"/>
        </a:spcBef>
        <a:buNone/>
        <a:defRPr sz="33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18B27-301A-46B0-897F-4651B9E91DEC}"/>
              </a:ext>
            </a:extLst>
          </p:cNvPr>
          <p:cNvSpPr/>
          <p:nvPr userDrawn="1"/>
        </p:nvSpPr>
        <p:spPr>
          <a:xfrm>
            <a:off x="0" y="6273478"/>
            <a:ext cx="9144000" cy="584522"/>
          </a:xfrm>
          <a:prstGeom prst="rect">
            <a:avLst/>
          </a:prstGeom>
          <a:solidFill>
            <a:srgbClr val="E04F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4AF08712-4428-4E66-9438-0A0A6632F840}"/>
              </a:ext>
            </a:extLst>
          </p:cNvPr>
          <p:cNvSpPr>
            <a:spLocks noGrp="1"/>
          </p:cNvSpPr>
          <p:nvPr>
            <p:ph type="title"/>
          </p:nvPr>
        </p:nvSpPr>
        <p:spPr>
          <a:xfrm>
            <a:off x="585108" y="292556"/>
            <a:ext cx="8085502" cy="12459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C2E40A-F265-4797-AFF4-2C51C0416347}"/>
              </a:ext>
            </a:extLst>
          </p:cNvPr>
          <p:cNvSpPr>
            <a:spLocks noGrp="1"/>
          </p:cNvSpPr>
          <p:nvPr>
            <p:ph type="body" idx="1"/>
          </p:nvPr>
        </p:nvSpPr>
        <p:spPr>
          <a:xfrm>
            <a:off x="585108" y="1651973"/>
            <a:ext cx="8085502" cy="4524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descr="A picture containing text, clipart&#10;&#10;Description automatically generated">
            <a:extLst>
              <a:ext uri="{FF2B5EF4-FFF2-40B4-BE49-F238E27FC236}">
                <a16:creationId xmlns:a16="http://schemas.microsoft.com/office/drawing/2014/main" id="{95352A3C-B993-4BDC-BEC7-1419683B0C2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222" y="6405977"/>
            <a:ext cx="1094642" cy="337982"/>
          </a:xfrm>
          <a:prstGeom prst="rect">
            <a:avLst/>
          </a:prstGeom>
        </p:spPr>
      </p:pic>
      <p:pic>
        <p:nvPicPr>
          <p:cNvPr id="12" name="Picture 11" descr="Icon&#10;&#10;Description automatically generated">
            <a:extLst>
              <a:ext uri="{FF2B5EF4-FFF2-40B4-BE49-F238E27FC236}">
                <a16:creationId xmlns:a16="http://schemas.microsoft.com/office/drawing/2014/main" id="{D1AFDAF6-C837-4BBB-8196-E302FE09192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flipV="1">
            <a:off x="4169236" y="6171087"/>
            <a:ext cx="805527" cy="807765"/>
          </a:xfrm>
          <a:prstGeom prst="rect">
            <a:avLst/>
          </a:prstGeom>
        </p:spPr>
      </p:pic>
      <p:pic>
        <p:nvPicPr>
          <p:cNvPr id="13" name="Picture 12" descr="Text&#10;&#10;Description automatically generated">
            <a:extLst>
              <a:ext uri="{FF2B5EF4-FFF2-40B4-BE49-F238E27FC236}">
                <a16:creationId xmlns:a16="http://schemas.microsoft.com/office/drawing/2014/main" id="{53733996-E2B1-48D4-A2EF-E56AF76B72B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77634" y="6372408"/>
            <a:ext cx="1408144" cy="405121"/>
          </a:xfrm>
          <a:prstGeom prst="rect">
            <a:avLst/>
          </a:prstGeom>
        </p:spPr>
      </p:pic>
    </p:spTree>
    <p:extLst>
      <p:ext uri="{BB962C8B-B14F-4D97-AF65-F5344CB8AC3E}">
        <p14:creationId xmlns:p14="http://schemas.microsoft.com/office/powerpoint/2010/main" val="2340998046"/>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Lst>
  <p:txStyles>
    <p:titleStyle>
      <a:lvl1pPr algn="l" defTabSz="685800" rtl="0" eaLnBrk="1" latinLnBrk="0" hangingPunct="1">
        <a:lnSpc>
          <a:spcPct val="90000"/>
        </a:lnSpc>
        <a:spcBef>
          <a:spcPct val="0"/>
        </a:spcBef>
        <a:buNone/>
        <a:defRPr sz="3300" kern="1200">
          <a:solidFill>
            <a:srgbClr val="0D5257"/>
          </a:solidFill>
          <a:latin typeface="Times New Roman" panose="02020603050405020304" pitchFamily="18" charset="0"/>
          <a:ea typeface="+mj-ea"/>
          <a:cs typeface="Times New Roman" panose="02020603050405020304" pitchFamily="18" charset="0"/>
        </a:defRPr>
      </a:lvl1pPr>
    </p:titleStyle>
    <p:bodyStyle>
      <a:lvl1pPr marL="342900" indent="-34290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18B27-301A-46B0-897F-4651B9E91DEC}"/>
              </a:ext>
            </a:extLst>
          </p:cNvPr>
          <p:cNvSpPr/>
          <p:nvPr userDrawn="1"/>
        </p:nvSpPr>
        <p:spPr>
          <a:xfrm>
            <a:off x="0" y="6273478"/>
            <a:ext cx="9144000" cy="584522"/>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4AF08712-4428-4E66-9438-0A0A6632F840}"/>
              </a:ext>
            </a:extLst>
          </p:cNvPr>
          <p:cNvSpPr>
            <a:spLocks noGrp="1"/>
          </p:cNvSpPr>
          <p:nvPr>
            <p:ph type="title"/>
          </p:nvPr>
        </p:nvSpPr>
        <p:spPr>
          <a:xfrm>
            <a:off x="585108" y="292556"/>
            <a:ext cx="8085502" cy="12459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C2E40A-F265-4797-AFF4-2C51C0416347}"/>
              </a:ext>
            </a:extLst>
          </p:cNvPr>
          <p:cNvSpPr>
            <a:spLocks noGrp="1"/>
          </p:cNvSpPr>
          <p:nvPr>
            <p:ph type="body" idx="1"/>
          </p:nvPr>
        </p:nvSpPr>
        <p:spPr>
          <a:xfrm>
            <a:off x="585108" y="1651973"/>
            <a:ext cx="8085502" cy="4524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descr="A picture containing text, clipart&#10;&#10;Description automatically generated">
            <a:extLst>
              <a:ext uri="{FF2B5EF4-FFF2-40B4-BE49-F238E27FC236}">
                <a16:creationId xmlns:a16="http://schemas.microsoft.com/office/drawing/2014/main" id="{E1A5626B-A693-46A4-B6FA-306E7BC568F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222" y="6405977"/>
            <a:ext cx="1094642" cy="337982"/>
          </a:xfrm>
          <a:prstGeom prst="rect">
            <a:avLst/>
          </a:prstGeom>
        </p:spPr>
      </p:pic>
      <p:pic>
        <p:nvPicPr>
          <p:cNvPr id="13" name="Picture 12" descr="Icon&#10;&#10;Description automatically generated">
            <a:extLst>
              <a:ext uri="{FF2B5EF4-FFF2-40B4-BE49-F238E27FC236}">
                <a16:creationId xmlns:a16="http://schemas.microsoft.com/office/drawing/2014/main" id="{D9FDD142-A86F-4137-80AD-C7FA60AC7A5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flipV="1">
            <a:off x="4169236" y="6171087"/>
            <a:ext cx="805527" cy="807765"/>
          </a:xfrm>
          <a:prstGeom prst="rect">
            <a:avLst/>
          </a:prstGeom>
        </p:spPr>
      </p:pic>
      <p:pic>
        <p:nvPicPr>
          <p:cNvPr id="14" name="Picture 13" descr="Text&#10;&#10;Description automatically generated">
            <a:extLst>
              <a:ext uri="{FF2B5EF4-FFF2-40B4-BE49-F238E27FC236}">
                <a16:creationId xmlns:a16="http://schemas.microsoft.com/office/drawing/2014/main" id="{1363065D-C054-4D72-8BF9-1D99DC57894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77634" y="6372408"/>
            <a:ext cx="1408144" cy="405121"/>
          </a:xfrm>
          <a:prstGeom prst="rect">
            <a:avLst/>
          </a:prstGeom>
        </p:spPr>
      </p:pic>
      <p:pic>
        <p:nvPicPr>
          <p:cNvPr id="15" name="Picture 14" descr="Icon&#10;&#10;Description automatically generated">
            <a:extLst>
              <a:ext uri="{FF2B5EF4-FFF2-40B4-BE49-F238E27FC236}">
                <a16:creationId xmlns:a16="http://schemas.microsoft.com/office/drawing/2014/main" id="{A7885653-513E-4916-92F3-D305CD4E33B4}"/>
              </a:ext>
            </a:extLst>
          </p:cNvPr>
          <p:cNvPicPr>
            <a:picLocks noChangeAspect="1"/>
          </p:cNvPicPr>
          <p:nvPr userDrawn="1"/>
        </p:nvPicPr>
        <p:blipFill rotWithShape="1">
          <a:blip r:embed="rId10">
            <a:alphaModFix amt="5000"/>
            <a:extLst>
              <a:ext uri="{BEBA8EAE-BF5A-486C-A8C5-ECC9F3942E4B}">
                <a14:imgProps xmlns:a14="http://schemas.microsoft.com/office/drawing/2010/main">
                  <a14:imgLayer r:embed="rId11">
                    <a14:imgEffect>
                      <a14:colorTemperature colorTemp="7217"/>
                    </a14:imgEffect>
                    <a14:imgEffect>
                      <a14:saturation sat="208000"/>
                    </a14:imgEffect>
                  </a14:imgLayer>
                </a14:imgProps>
              </a:ext>
              <a:ext uri="{28A0092B-C50C-407E-A947-70E740481C1C}">
                <a14:useLocalDpi xmlns:a14="http://schemas.microsoft.com/office/drawing/2010/main" val="0"/>
              </a:ext>
            </a:extLst>
          </a:blip>
          <a:srcRect t="22285" r="7199" b="20760"/>
          <a:stretch/>
        </p:blipFill>
        <p:spPr>
          <a:xfrm>
            <a:off x="2019300" y="-246792"/>
            <a:ext cx="11576338" cy="7104792"/>
          </a:xfrm>
          <a:prstGeom prst="rect">
            <a:avLst/>
          </a:prstGeom>
        </p:spPr>
      </p:pic>
    </p:spTree>
    <p:extLst>
      <p:ext uri="{BB962C8B-B14F-4D97-AF65-F5344CB8AC3E}">
        <p14:creationId xmlns:p14="http://schemas.microsoft.com/office/powerpoint/2010/main" val="55650807"/>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Lst>
  <p:txStyles>
    <p:titleStyle>
      <a:lvl1pPr algn="l" defTabSz="685800" rtl="0" eaLnBrk="1" latinLnBrk="0" hangingPunct="1">
        <a:lnSpc>
          <a:spcPct val="90000"/>
        </a:lnSpc>
        <a:spcBef>
          <a:spcPct val="0"/>
        </a:spcBef>
        <a:buNone/>
        <a:defRPr sz="3300" kern="1200">
          <a:solidFill>
            <a:srgbClr val="0D5257"/>
          </a:solidFill>
          <a:latin typeface="Times New Roman" panose="02020603050405020304" pitchFamily="18" charset="0"/>
          <a:ea typeface="+mj-ea"/>
          <a:cs typeface="Times New Roman" panose="02020603050405020304" pitchFamily="18" charset="0"/>
        </a:defRPr>
      </a:lvl1pPr>
    </p:titleStyle>
    <p:bodyStyle>
      <a:lvl1pPr marL="342900" indent="-34290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18B27-301A-46B0-897F-4651B9E91DEC}"/>
              </a:ext>
            </a:extLst>
          </p:cNvPr>
          <p:cNvSpPr/>
          <p:nvPr userDrawn="1"/>
        </p:nvSpPr>
        <p:spPr>
          <a:xfrm>
            <a:off x="0" y="6273478"/>
            <a:ext cx="9144000" cy="584522"/>
          </a:xfrm>
          <a:prstGeom prst="rect">
            <a:avLst/>
          </a:prstGeom>
          <a:solidFill>
            <a:srgbClr val="4F8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4AF08712-4428-4E66-9438-0A0A6632F840}"/>
              </a:ext>
            </a:extLst>
          </p:cNvPr>
          <p:cNvSpPr>
            <a:spLocks noGrp="1"/>
          </p:cNvSpPr>
          <p:nvPr>
            <p:ph type="title"/>
          </p:nvPr>
        </p:nvSpPr>
        <p:spPr>
          <a:xfrm>
            <a:off x="585108" y="292556"/>
            <a:ext cx="8085502" cy="12459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C2E40A-F265-4797-AFF4-2C51C0416347}"/>
              </a:ext>
            </a:extLst>
          </p:cNvPr>
          <p:cNvSpPr>
            <a:spLocks noGrp="1"/>
          </p:cNvSpPr>
          <p:nvPr>
            <p:ph type="body" idx="1"/>
          </p:nvPr>
        </p:nvSpPr>
        <p:spPr>
          <a:xfrm>
            <a:off x="585108" y="1651973"/>
            <a:ext cx="8085502" cy="4524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descr="A picture containing text, clipart&#10;&#10;Description automatically generated">
            <a:extLst>
              <a:ext uri="{FF2B5EF4-FFF2-40B4-BE49-F238E27FC236}">
                <a16:creationId xmlns:a16="http://schemas.microsoft.com/office/drawing/2014/main" id="{8280AE50-6D4D-40B7-834E-522363934C8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222" y="6405977"/>
            <a:ext cx="1094642" cy="337982"/>
          </a:xfrm>
          <a:prstGeom prst="rect">
            <a:avLst/>
          </a:prstGeom>
        </p:spPr>
      </p:pic>
      <p:pic>
        <p:nvPicPr>
          <p:cNvPr id="12" name="Picture 11" descr="Icon&#10;&#10;Description automatically generated">
            <a:extLst>
              <a:ext uri="{FF2B5EF4-FFF2-40B4-BE49-F238E27FC236}">
                <a16:creationId xmlns:a16="http://schemas.microsoft.com/office/drawing/2014/main" id="{4E911FEC-F43B-458C-9083-34A887DFF76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flipV="1">
            <a:off x="4169236" y="6171087"/>
            <a:ext cx="805527" cy="807765"/>
          </a:xfrm>
          <a:prstGeom prst="rect">
            <a:avLst/>
          </a:prstGeom>
        </p:spPr>
      </p:pic>
      <p:pic>
        <p:nvPicPr>
          <p:cNvPr id="13" name="Picture 12" descr="Text&#10;&#10;Description automatically generated">
            <a:extLst>
              <a:ext uri="{FF2B5EF4-FFF2-40B4-BE49-F238E27FC236}">
                <a16:creationId xmlns:a16="http://schemas.microsoft.com/office/drawing/2014/main" id="{2521DC66-AF84-4354-A40A-B6DC4E5738B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77634" y="6372408"/>
            <a:ext cx="1408144" cy="405121"/>
          </a:xfrm>
          <a:prstGeom prst="rect">
            <a:avLst/>
          </a:prstGeom>
        </p:spPr>
      </p:pic>
      <p:pic>
        <p:nvPicPr>
          <p:cNvPr id="15" name="Picture 14" descr="Icon&#10;&#10;Description automatically generated">
            <a:extLst>
              <a:ext uri="{FF2B5EF4-FFF2-40B4-BE49-F238E27FC236}">
                <a16:creationId xmlns:a16="http://schemas.microsoft.com/office/drawing/2014/main" id="{E39AC878-10C2-42E6-9BA8-A8813E65E2BF}"/>
              </a:ext>
            </a:extLst>
          </p:cNvPr>
          <p:cNvPicPr>
            <a:picLocks noChangeAspect="1"/>
          </p:cNvPicPr>
          <p:nvPr userDrawn="1"/>
        </p:nvPicPr>
        <p:blipFill rotWithShape="1">
          <a:blip r:embed="rId10">
            <a:alphaModFix amt="5000"/>
            <a:extLst>
              <a:ext uri="{BEBA8EAE-BF5A-486C-A8C5-ECC9F3942E4B}">
                <a14:imgProps xmlns:a14="http://schemas.microsoft.com/office/drawing/2010/main">
                  <a14:imgLayer r:embed="rId11">
                    <a14:imgEffect>
                      <a14:colorTemperature colorTemp="7217"/>
                    </a14:imgEffect>
                    <a14:imgEffect>
                      <a14:saturation sat="208000"/>
                    </a14:imgEffect>
                  </a14:imgLayer>
                </a14:imgProps>
              </a:ext>
              <a:ext uri="{28A0092B-C50C-407E-A947-70E740481C1C}">
                <a14:useLocalDpi xmlns:a14="http://schemas.microsoft.com/office/drawing/2010/main" val="0"/>
              </a:ext>
            </a:extLst>
          </a:blip>
          <a:srcRect t="22285" r="7199" b="20760"/>
          <a:stretch/>
        </p:blipFill>
        <p:spPr>
          <a:xfrm>
            <a:off x="2019300" y="-246792"/>
            <a:ext cx="11576338" cy="7104792"/>
          </a:xfrm>
          <a:prstGeom prst="rect">
            <a:avLst/>
          </a:prstGeom>
        </p:spPr>
      </p:pic>
    </p:spTree>
    <p:extLst>
      <p:ext uri="{BB962C8B-B14F-4D97-AF65-F5344CB8AC3E}">
        <p14:creationId xmlns:p14="http://schemas.microsoft.com/office/powerpoint/2010/main" val="211553848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Lst>
  <p:txStyles>
    <p:titleStyle>
      <a:lvl1pPr algn="l" defTabSz="685800" rtl="0" eaLnBrk="1" latinLnBrk="0" hangingPunct="1">
        <a:lnSpc>
          <a:spcPct val="90000"/>
        </a:lnSpc>
        <a:spcBef>
          <a:spcPct val="0"/>
        </a:spcBef>
        <a:buNone/>
        <a:defRPr sz="3300" kern="1200">
          <a:solidFill>
            <a:srgbClr val="0D5257"/>
          </a:solidFill>
          <a:latin typeface="Times New Roman" panose="02020603050405020304" pitchFamily="18" charset="0"/>
          <a:ea typeface="+mj-ea"/>
          <a:cs typeface="Times New Roman" panose="02020603050405020304" pitchFamily="18" charset="0"/>
        </a:defRPr>
      </a:lvl1pPr>
    </p:titleStyle>
    <p:bodyStyle>
      <a:lvl1pPr marL="342900" indent="-34290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18B27-301A-46B0-897F-4651B9E91DEC}"/>
              </a:ext>
            </a:extLst>
          </p:cNvPr>
          <p:cNvSpPr/>
          <p:nvPr userDrawn="1"/>
        </p:nvSpPr>
        <p:spPr>
          <a:xfrm>
            <a:off x="0" y="6273478"/>
            <a:ext cx="9144000" cy="584522"/>
          </a:xfrm>
          <a:prstGeom prst="rect">
            <a:avLst/>
          </a:prstGeom>
          <a:solidFill>
            <a:srgbClr val="E04F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4AF08712-4428-4E66-9438-0A0A6632F840}"/>
              </a:ext>
            </a:extLst>
          </p:cNvPr>
          <p:cNvSpPr>
            <a:spLocks noGrp="1"/>
          </p:cNvSpPr>
          <p:nvPr>
            <p:ph type="title"/>
          </p:nvPr>
        </p:nvSpPr>
        <p:spPr>
          <a:xfrm>
            <a:off x="585108" y="292556"/>
            <a:ext cx="8085502" cy="12459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C2E40A-F265-4797-AFF4-2C51C0416347}"/>
              </a:ext>
            </a:extLst>
          </p:cNvPr>
          <p:cNvSpPr>
            <a:spLocks noGrp="1"/>
          </p:cNvSpPr>
          <p:nvPr>
            <p:ph type="body" idx="1"/>
          </p:nvPr>
        </p:nvSpPr>
        <p:spPr>
          <a:xfrm>
            <a:off x="585108" y="1651973"/>
            <a:ext cx="8085502" cy="4524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descr="A picture containing text, clipart&#10;&#10;Description automatically generated">
            <a:extLst>
              <a:ext uri="{FF2B5EF4-FFF2-40B4-BE49-F238E27FC236}">
                <a16:creationId xmlns:a16="http://schemas.microsoft.com/office/drawing/2014/main" id="{0187C856-F2F8-4ECF-8D14-3A0494E3E2D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222" y="6405977"/>
            <a:ext cx="1094642" cy="337982"/>
          </a:xfrm>
          <a:prstGeom prst="rect">
            <a:avLst/>
          </a:prstGeom>
        </p:spPr>
      </p:pic>
      <p:pic>
        <p:nvPicPr>
          <p:cNvPr id="12" name="Picture 11" descr="Icon&#10;&#10;Description automatically generated">
            <a:extLst>
              <a:ext uri="{FF2B5EF4-FFF2-40B4-BE49-F238E27FC236}">
                <a16:creationId xmlns:a16="http://schemas.microsoft.com/office/drawing/2014/main" id="{FEECBDA7-97B0-4ABF-978E-58AE6DC9CA2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flipV="1">
            <a:off x="4169236" y="6171087"/>
            <a:ext cx="805527" cy="807765"/>
          </a:xfrm>
          <a:prstGeom prst="rect">
            <a:avLst/>
          </a:prstGeom>
        </p:spPr>
      </p:pic>
      <p:pic>
        <p:nvPicPr>
          <p:cNvPr id="14" name="Picture 13" descr="Text&#10;&#10;Description automatically generated">
            <a:extLst>
              <a:ext uri="{FF2B5EF4-FFF2-40B4-BE49-F238E27FC236}">
                <a16:creationId xmlns:a16="http://schemas.microsoft.com/office/drawing/2014/main" id="{0D65A9CE-067E-4BB0-8324-97107D61F1AF}"/>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77634" y="6372408"/>
            <a:ext cx="1408144" cy="405121"/>
          </a:xfrm>
          <a:prstGeom prst="rect">
            <a:avLst/>
          </a:prstGeom>
        </p:spPr>
      </p:pic>
      <p:pic>
        <p:nvPicPr>
          <p:cNvPr id="15" name="Picture 14" descr="Icon&#10;&#10;Description automatically generated">
            <a:extLst>
              <a:ext uri="{FF2B5EF4-FFF2-40B4-BE49-F238E27FC236}">
                <a16:creationId xmlns:a16="http://schemas.microsoft.com/office/drawing/2014/main" id="{39C9206E-CB1A-4FF1-9D26-CD98F47B53EA}"/>
              </a:ext>
            </a:extLst>
          </p:cNvPr>
          <p:cNvPicPr>
            <a:picLocks noChangeAspect="1"/>
          </p:cNvPicPr>
          <p:nvPr userDrawn="1"/>
        </p:nvPicPr>
        <p:blipFill rotWithShape="1">
          <a:blip r:embed="rId10">
            <a:alphaModFix amt="5000"/>
            <a:extLst>
              <a:ext uri="{BEBA8EAE-BF5A-486C-A8C5-ECC9F3942E4B}">
                <a14:imgProps xmlns:a14="http://schemas.microsoft.com/office/drawing/2010/main">
                  <a14:imgLayer r:embed="rId11">
                    <a14:imgEffect>
                      <a14:colorTemperature colorTemp="7217"/>
                    </a14:imgEffect>
                    <a14:imgEffect>
                      <a14:saturation sat="208000"/>
                    </a14:imgEffect>
                  </a14:imgLayer>
                </a14:imgProps>
              </a:ext>
              <a:ext uri="{28A0092B-C50C-407E-A947-70E740481C1C}">
                <a14:useLocalDpi xmlns:a14="http://schemas.microsoft.com/office/drawing/2010/main" val="0"/>
              </a:ext>
            </a:extLst>
          </a:blip>
          <a:srcRect t="22285" r="7199" b="20760"/>
          <a:stretch/>
        </p:blipFill>
        <p:spPr>
          <a:xfrm>
            <a:off x="2019300" y="-246792"/>
            <a:ext cx="11576338" cy="7104792"/>
          </a:xfrm>
          <a:prstGeom prst="rect">
            <a:avLst/>
          </a:prstGeom>
        </p:spPr>
      </p:pic>
    </p:spTree>
    <p:extLst>
      <p:ext uri="{BB962C8B-B14F-4D97-AF65-F5344CB8AC3E}">
        <p14:creationId xmlns:p14="http://schemas.microsoft.com/office/powerpoint/2010/main" val="427355101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Lst>
  <p:txStyles>
    <p:titleStyle>
      <a:lvl1pPr algn="l" defTabSz="685800" rtl="0" eaLnBrk="1" latinLnBrk="0" hangingPunct="1">
        <a:lnSpc>
          <a:spcPct val="90000"/>
        </a:lnSpc>
        <a:spcBef>
          <a:spcPct val="0"/>
        </a:spcBef>
        <a:buNone/>
        <a:defRPr sz="3300" kern="1200">
          <a:solidFill>
            <a:srgbClr val="0D5257"/>
          </a:solidFill>
          <a:latin typeface="Times New Roman" panose="02020603050405020304" pitchFamily="18" charset="0"/>
          <a:ea typeface="+mj-ea"/>
          <a:cs typeface="Times New Roman" panose="02020603050405020304" pitchFamily="18" charset="0"/>
        </a:defRPr>
      </a:lvl1pPr>
    </p:titleStyle>
    <p:bodyStyle>
      <a:lvl1pPr marL="342900" indent="-34290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0A82B1-4160-4734-9C5A-5E940BCB3F39}"/>
              </a:ext>
            </a:extLst>
          </p:cNvPr>
          <p:cNvSpPr/>
          <p:nvPr userDrawn="1"/>
        </p:nvSpPr>
        <p:spPr>
          <a:xfrm>
            <a:off x="1" y="1"/>
            <a:ext cx="4571999" cy="6865685"/>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305EF9F3-1AA3-4024-AC76-167C52D3E5F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1" r="17813"/>
          <a:stretch/>
        </p:blipFill>
        <p:spPr>
          <a:xfrm>
            <a:off x="6489303" y="4701444"/>
            <a:ext cx="2664222" cy="2164242"/>
          </a:xfrm>
          <a:prstGeom prst="rect">
            <a:avLst/>
          </a:prstGeom>
        </p:spPr>
      </p:pic>
      <p:pic>
        <p:nvPicPr>
          <p:cNvPr id="11" name="Picture 10">
            <a:extLst>
              <a:ext uri="{FF2B5EF4-FFF2-40B4-BE49-F238E27FC236}">
                <a16:creationId xmlns:a16="http://schemas.microsoft.com/office/drawing/2014/main" id="{F96CB1EE-813C-421A-92D5-823CD45DF43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1201" r="22263"/>
          <a:stretch/>
        </p:blipFill>
        <p:spPr>
          <a:xfrm>
            <a:off x="4271749" y="2770789"/>
            <a:ext cx="2866859" cy="4094897"/>
          </a:xfrm>
          <a:prstGeom prst="rect">
            <a:avLst/>
          </a:prstGeom>
        </p:spPr>
      </p:pic>
      <p:pic>
        <p:nvPicPr>
          <p:cNvPr id="12" name="Picture 11">
            <a:extLst>
              <a:ext uri="{FF2B5EF4-FFF2-40B4-BE49-F238E27FC236}">
                <a16:creationId xmlns:a16="http://schemas.microsoft.com/office/drawing/2014/main" id="{641005AC-B467-421A-8120-249F6E771E6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4926" t="20936" r="5148" b="6660"/>
          <a:stretch/>
        </p:blipFill>
        <p:spPr>
          <a:xfrm>
            <a:off x="4271749" y="-6015"/>
            <a:ext cx="4872250" cy="2782766"/>
          </a:xfrm>
          <a:prstGeom prst="rect">
            <a:avLst/>
          </a:prstGeom>
        </p:spPr>
      </p:pic>
      <p:sp>
        <p:nvSpPr>
          <p:cNvPr id="2" name="Title 1">
            <a:extLst>
              <a:ext uri="{FF2B5EF4-FFF2-40B4-BE49-F238E27FC236}">
                <a16:creationId xmlns:a16="http://schemas.microsoft.com/office/drawing/2014/main" id="{EFFC5EAB-B357-A90D-FA55-8F06DD7AE91B}"/>
              </a:ext>
            </a:extLst>
          </p:cNvPr>
          <p:cNvSpPr txBox="1">
            <a:spLocks/>
          </p:cNvSpPr>
          <p:nvPr userDrawn="1"/>
        </p:nvSpPr>
        <p:spPr>
          <a:xfrm>
            <a:off x="102782" y="2398712"/>
            <a:ext cx="4048125" cy="2060575"/>
          </a:xfrm>
          <a:prstGeom prst="rect">
            <a:avLst/>
          </a:prstGeom>
        </p:spPr>
        <p:txBody>
          <a:bodyPr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50" b="1">
                <a:solidFill>
                  <a:schemeClr val="bg1"/>
                </a:solidFill>
                <a:latin typeface="Times New Roman" panose="02020603050405020304" pitchFamily="18" charset="0"/>
                <a:cs typeface="Times New Roman" panose="02020603050405020304" pitchFamily="18" charset="0"/>
              </a:rPr>
              <a:t>Thank you.</a:t>
            </a:r>
            <a:endParaRPr lang="en-US" sz="4050" b="1" dirty="0">
              <a:solidFill>
                <a:schemeClr val="bg1"/>
              </a:solidFill>
              <a:latin typeface="Times New Roman" panose="02020603050405020304" pitchFamily="18" charset="0"/>
              <a:cs typeface="Times New Roman" panose="02020603050405020304" pitchFamily="18" charset="0"/>
            </a:endParaRPr>
          </a:p>
        </p:txBody>
      </p:sp>
      <p:pic>
        <p:nvPicPr>
          <p:cNvPr id="3" name="Picture 2" descr="Icon&#10;&#10;Description automatically generated">
            <a:extLst>
              <a:ext uri="{FF2B5EF4-FFF2-40B4-BE49-F238E27FC236}">
                <a16:creationId xmlns:a16="http://schemas.microsoft.com/office/drawing/2014/main" id="{C0DFB09D-23C5-FB59-9225-489FDAE7176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29409" y="1205226"/>
            <a:ext cx="994872" cy="994872"/>
          </a:xfrm>
          <a:prstGeom prst="rect">
            <a:avLst/>
          </a:prstGeom>
        </p:spPr>
      </p:pic>
      <p:pic>
        <p:nvPicPr>
          <p:cNvPr id="4" name="Picture 3" descr="Text&#10;&#10;Description automatically generated">
            <a:extLst>
              <a:ext uri="{FF2B5EF4-FFF2-40B4-BE49-F238E27FC236}">
                <a16:creationId xmlns:a16="http://schemas.microsoft.com/office/drawing/2014/main" id="{1ECE9E94-4716-791B-BA47-BB66E2185F67}"/>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42399"/>
          <a:stretch/>
        </p:blipFill>
        <p:spPr>
          <a:xfrm>
            <a:off x="1143634" y="4938041"/>
            <a:ext cx="1966422" cy="698241"/>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37E16F11-F39E-DD12-4566-95CDE09E610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82724" y="3609091"/>
            <a:ext cx="1355001" cy="677502"/>
          </a:xfrm>
          <a:prstGeom prst="rect">
            <a:avLst/>
          </a:prstGeom>
        </p:spPr>
      </p:pic>
      <p:sp>
        <p:nvSpPr>
          <p:cNvPr id="7" name="Subtitle 2">
            <a:extLst>
              <a:ext uri="{FF2B5EF4-FFF2-40B4-BE49-F238E27FC236}">
                <a16:creationId xmlns:a16="http://schemas.microsoft.com/office/drawing/2014/main" id="{343A4B8C-AF61-BD8E-C885-B7D905870C34}"/>
              </a:ext>
            </a:extLst>
          </p:cNvPr>
          <p:cNvSpPr txBox="1">
            <a:spLocks/>
          </p:cNvSpPr>
          <p:nvPr userDrawn="1"/>
        </p:nvSpPr>
        <p:spPr>
          <a:xfrm>
            <a:off x="7176451" y="3410816"/>
            <a:ext cx="1967549" cy="53702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450"/>
              </a:spcAft>
              <a:buNone/>
            </a:pPr>
            <a:r>
              <a:rPr lang="en-US" sz="1350" spc="150" dirty="0">
                <a:solidFill>
                  <a:srgbClr val="E04F39"/>
                </a:solidFill>
                <a:latin typeface="Arial" panose="020B0604020202020204" pitchFamily="34" charset="0"/>
                <a:cs typeface="Arial" panose="020B0604020202020204" pitchFamily="34" charset="0"/>
              </a:rPr>
              <a:t>YEOANDYEO.COM</a:t>
            </a:r>
            <a:endParaRPr lang="en-US" sz="1800" spc="150" dirty="0">
              <a:solidFill>
                <a:srgbClr val="E04F39"/>
              </a:solidFill>
              <a:latin typeface="Arial" panose="020B0604020202020204" pitchFamily="34" charset="0"/>
              <a:cs typeface="Arial" panose="020B0604020202020204" pitchFamily="34" charset="0"/>
            </a:endParaRPr>
          </a:p>
          <a:p>
            <a:pPr marL="0" indent="0">
              <a:spcBef>
                <a:spcPts val="0"/>
              </a:spcBef>
              <a:buNone/>
            </a:pPr>
            <a:endParaRPr lang="en-US" sz="3000" dirty="0">
              <a:solidFill>
                <a:srgbClr val="E04F39"/>
              </a:solidFill>
            </a:endParaRPr>
          </a:p>
        </p:txBody>
      </p:sp>
    </p:spTree>
    <p:extLst>
      <p:ext uri="{BB962C8B-B14F-4D97-AF65-F5344CB8AC3E}">
        <p14:creationId xmlns:p14="http://schemas.microsoft.com/office/powerpoint/2010/main" val="765628579"/>
      </p:ext>
    </p:extLst>
  </p:cSld>
  <p:clrMap bg1="lt1" tx1="dk1" bg2="lt2" tx2="dk2" accent1="accent1" accent2="accent2" accent3="accent3" accent4="accent4" accent5="accent5" accent6="accent6" hlink="hlink" folHlink="folHlink"/>
  <p:sldLayoutIdLst>
    <p:sldLayoutId id="2147483925"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EBBC34-E199-47BD-9B66-E33ADB3FF526}"/>
              </a:ext>
            </a:extLst>
          </p:cNvPr>
          <p:cNvSpPr/>
          <p:nvPr userDrawn="1"/>
        </p:nvSpPr>
        <p:spPr>
          <a:xfrm>
            <a:off x="1" y="1"/>
            <a:ext cx="4571999" cy="6865685"/>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7895B42A-A69F-49AA-93A0-B16A1D494D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7" r="19641"/>
          <a:stretch/>
        </p:blipFill>
        <p:spPr>
          <a:xfrm>
            <a:off x="6517288" y="4697731"/>
            <a:ext cx="2626712" cy="2168220"/>
          </a:xfrm>
          <a:prstGeom prst="rect">
            <a:avLst/>
          </a:prstGeom>
        </p:spPr>
      </p:pic>
      <p:pic>
        <p:nvPicPr>
          <p:cNvPr id="7" name="Picture 6">
            <a:extLst>
              <a:ext uri="{FF2B5EF4-FFF2-40B4-BE49-F238E27FC236}">
                <a16:creationId xmlns:a16="http://schemas.microsoft.com/office/drawing/2014/main" id="{C3801B5E-DCA1-483A-B152-569709369385}"/>
              </a:ext>
            </a:extLst>
          </p:cNvPr>
          <p:cNvPicPr>
            <a:picLocks noChangeAspect="1"/>
          </p:cNvPicPr>
          <p:nvPr userDrawn="1"/>
        </p:nvPicPr>
        <p:blipFill>
          <a:blip r:embed="rId4">
            <a:extLst>
              <a:ext uri="{28A0092B-C50C-407E-A947-70E740481C1C}">
                <a14:useLocalDpi xmlns:a14="http://schemas.microsoft.com/office/drawing/2010/main" val="0"/>
              </a:ext>
            </a:extLst>
          </a:blip>
          <a:srcRect l="26668" r="26668"/>
          <a:stretch/>
        </p:blipFill>
        <p:spPr>
          <a:xfrm>
            <a:off x="4273176" y="2781504"/>
            <a:ext cx="2861950" cy="4088749"/>
          </a:xfrm>
          <a:prstGeom prst="rect">
            <a:avLst/>
          </a:prstGeom>
        </p:spPr>
      </p:pic>
      <p:pic>
        <p:nvPicPr>
          <p:cNvPr id="8" name="Picture 7">
            <a:extLst>
              <a:ext uri="{FF2B5EF4-FFF2-40B4-BE49-F238E27FC236}">
                <a16:creationId xmlns:a16="http://schemas.microsoft.com/office/drawing/2014/main" id="{5AA46355-8E5D-4CA3-9AAE-D46ED64CC8D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0245" t="12737" b="1460"/>
          <a:stretch/>
        </p:blipFill>
        <p:spPr>
          <a:xfrm>
            <a:off x="4273176" y="-4510"/>
            <a:ext cx="4870824" cy="2787880"/>
          </a:xfrm>
          <a:prstGeom prst="rect">
            <a:avLst/>
          </a:prstGeom>
        </p:spPr>
      </p:pic>
      <p:sp>
        <p:nvSpPr>
          <p:cNvPr id="2" name="Title 1">
            <a:extLst>
              <a:ext uri="{FF2B5EF4-FFF2-40B4-BE49-F238E27FC236}">
                <a16:creationId xmlns:a16="http://schemas.microsoft.com/office/drawing/2014/main" id="{B69AF991-8FAA-1C08-92A7-8858F96069F3}"/>
              </a:ext>
            </a:extLst>
          </p:cNvPr>
          <p:cNvSpPr txBox="1">
            <a:spLocks/>
          </p:cNvSpPr>
          <p:nvPr userDrawn="1"/>
        </p:nvSpPr>
        <p:spPr>
          <a:xfrm>
            <a:off x="102782" y="2398712"/>
            <a:ext cx="4048125" cy="2060575"/>
          </a:xfrm>
          <a:prstGeom prst="rect">
            <a:avLst/>
          </a:prstGeom>
        </p:spPr>
        <p:txBody>
          <a:bodyPr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50" b="1">
                <a:solidFill>
                  <a:schemeClr val="bg1"/>
                </a:solidFill>
                <a:latin typeface="Times New Roman" panose="02020603050405020304" pitchFamily="18" charset="0"/>
                <a:cs typeface="Times New Roman" panose="02020603050405020304" pitchFamily="18" charset="0"/>
              </a:rPr>
              <a:t>Thank you.</a:t>
            </a:r>
            <a:endParaRPr lang="en-US" sz="4050" b="1" dirty="0">
              <a:solidFill>
                <a:schemeClr val="bg1"/>
              </a:solidFill>
              <a:latin typeface="Times New Roman" panose="02020603050405020304" pitchFamily="18" charset="0"/>
              <a:cs typeface="Times New Roman" panose="02020603050405020304" pitchFamily="18" charset="0"/>
            </a:endParaRPr>
          </a:p>
        </p:txBody>
      </p:sp>
      <p:pic>
        <p:nvPicPr>
          <p:cNvPr id="3" name="Picture 2" descr="Icon&#10;&#10;Description automatically generated">
            <a:extLst>
              <a:ext uri="{FF2B5EF4-FFF2-40B4-BE49-F238E27FC236}">
                <a16:creationId xmlns:a16="http://schemas.microsoft.com/office/drawing/2014/main" id="{ED644D14-1CF8-A65B-3F42-B4D3157D10A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29409" y="1205226"/>
            <a:ext cx="994872" cy="994872"/>
          </a:xfrm>
          <a:prstGeom prst="rect">
            <a:avLst/>
          </a:prstGeom>
        </p:spPr>
      </p:pic>
      <p:pic>
        <p:nvPicPr>
          <p:cNvPr id="4" name="Picture 3" descr="Text&#10;&#10;Description automatically generated">
            <a:extLst>
              <a:ext uri="{FF2B5EF4-FFF2-40B4-BE49-F238E27FC236}">
                <a16:creationId xmlns:a16="http://schemas.microsoft.com/office/drawing/2014/main" id="{DE00879A-1F4A-7D0B-57E3-8D4515B1FD35}"/>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42399"/>
          <a:stretch/>
        </p:blipFill>
        <p:spPr>
          <a:xfrm>
            <a:off x="1143634" y="4938041"/>
            <a:ext cx="1966422" cy="698241"/>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3F79F113-5D63-9BF9-A855-4E0D971D170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82724" y="3609091"/>
            <a:ext cx="1355001" cy="677502"/>
          </a:xfrm>
          <a:prstGeom prst="rect">
            <a:avLst/>
          </a:prstGeom>
        </p:spPr>
      </p:pic>
      <p:sp>
        <p:nvSpPr>
          <p:cNvPr id="9" name="Subtitle 2">
            <a:extLst>
              <a:ext uri="{FF2B5EF4-FFF2-40B4-BE49-F238E27FC236}">
                <a16:creationId xmlns:a16="http://schemas.microsoft.com/office/drawing/2014/main" id="{16237F00-4875-F748-342C-70B4585B472D}"/>
              </a:ext>
            </a:extLst>
          </p:cNvPr>
          <p:cNvSpPr txBox="1">
            <a:spLocks/>
          </p:cNvSpPr>
          <p:nvPr userDrawn="1"/>
        </p:nvSpPr>
        <p:spPr>
          <a:xfrm>
            <a:off x="7176451" y="3410816"/>
            <a:ext cx="1967549" cy="53702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450"/>
              </a:spcAft>
              <a:buNone/>
            </a:pPr>
            <a:r>
              <a:rPr lang="en-US" sz="1350" spc="150" dirty="0">
                <a:solidFill>
                  <a:srgbClr val="E04F39"/>
                </a:solidFill>
                <a:latin typeface="Arial" panose="020B0604020202020204" pitchFamily="34" charset="0"/>
                <a:cs typeface="Arial" panose="020B0604020202020204" pitchFamily="34" charset="0"/>
              </a:rPr>
              <a:t>YEOANDYEO.COM</a:t>
            </a:r>
            <a:endParaRPr lang="en-US" sz="1800" spc="150" dirty="0">
              <a:solidFill>
                <a:srgbClr val="E04F39"/>
              </a:solidFill>
              <a:latin typeface="Arial" panose="020B0604020202020204" pitchFamily="34" charset="0"/>
              <a:cs typeface="Arial" panose="020B0604020202020204" pitchFamily="34" charset="0"/>
            </a:endParaRPr>
          </a:p>
          <a:p>
            <a:pPr marL="0" indent="0">
              <a:spcBef>
                <a:spcPts val="0"/>
              </a:spcBef>
              <a:buNone/>
            </a:pPr>
            <a:endParaRPr lang="en-US" sz="3000" dirty="0">
              <a:solidFill>
                <a:srgbClr val="E04F39"/>
              </a:solidFill>
            </a:endParaRPr>
          </a:p>
        </p:txBody>
      </p:sp>
    </p:spTree>
    <p:extLst>
      <p:ext uri="{BB962C8B-B14F-4D97-AF65-F5344CB8AC3E}">
        <p14:creationId xmlns:p14="http://schemas.microsoft.com/office/powerpoint/2010/main" val="2438373575"/>
      </p:ext>
    </p:extLst>
  </p:cSld>
  <p:clrMap bg1="lt1" tx1="dk1" bg2="lt2" tx2="dk2" accent1="accent1" accent2="accent2" accent3="accent3" accent4="accent4" accent5="accent5" accent6="accent6" hlink="hlink" folHlink="folHlink"/>
  <p:sldLayoutIdLst>
    <p:sldLayoutId id="214748392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80BD8-F03C-459A-B20B-5E76D44D6329}"/>
              </a:ext>
            </a:extLst>
          </p:cNvPr>
          <p:cNvSpPr/>
          <p:nvPr userDrawn="1"/>
        </p:nvSpPr>
        <p:spPr>
          <a:xfrm>
            <a:off x="0" y="-292"/>
            <a:ext cx="9144000" cy="6858292"/>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descr="Icon&#10;&#10;Description automatically generated">
            <a:extLst>
              <a:ext uri="{FF2B5EF4-FFF2-40B4-BE49-F238E27FC236}">
                <a16:creationId xmlns:a16="http://schemas.microsoft.com/office/drawing/2014/main" id="{0D8710CA-C167-4600-A6EA-14CEA1BBE576}"/>
              </a:ext>
            </a:extLst>
          </p:cNvPr>
          <p:cNvPicPr>
            <a:picLocks noChangeAspect="1"/>
          </p:cNvPicPr>
          <p:nvPr userDrawn="1"/>
        </p:nvPicPr>
        <p:blipFill rotWithShape="1">
          <a:blip r:embed="rId3">
            <a:lum bright="70000" contrast="-70000"/>
            <a:alphaModFix amt="8000"/>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t="16141" b="20760"/>
          <a:stretch/>
        </p:blipFill>
        <p:spPr>
          <a:xfrm>
            <a:off x="-1890463" y="-515173"/>
            <a:ext cx="11512134" cy="7263990"/>
          </a:xfrm>
          <a:prstGeom prst="rect">
            <a:avLst/>
          </a:prstGeom>
        </p:spPr>
      </p:pic>
    </p:spTree>
    <p:extLst>
      <p:ext uri="{BB962C8B-B14F-4D97-AF65-F5344CB8AC3E}">
        <p14:creationId xmlns:p14="http://schemas.microsoft.com/office/powerpoint/2010/main" val="1347576074"/>
      </p:ext>
    </p:extLst>
  </p:cSld>
  <p:clrMap bg1="lt1" tx1="dk1" bg2="lt2" tx2="dk2" accent1="accent1" accent2="accent2" accent3="accent3" accent4="accent4" accent5="accent5" accent6="accent6" hlink="hlink" folHlink="folHlink"/>
  <p:sldLayoutIdLst>
    <p:sldLayoutId id="214748387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40836B-FF76-494D-9836-0AE520D01B52}"/>
              </a:ext>
            </a:extLst>
          </p:cNvPr>
          <p:cNvSpPr/>
          <p:nvPr userDrawn="1"/>
        </p:nvSpPr>
        <p:spPr>
          <a:xfrm>
            <a:off x="0" y="0"/>
            <a:ext cx="9144000" cy="6858000"/>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descr="Icon&#10;&#10;Description automatically generated">
            <a:extLst>
              <a:ext uri="{FF2B5EF4-FFF2-40B4-BE49-F238E27FC236}">
                <a16:creationId xmlns:a16="http://schemas.microsoft.com/office/drawing/2014/main" id="{145CD749-5CC4-44F1-97EC-B84054FEE7A3}"/>
              </a:ext>
            </a:extLst>
          </p:cNvPr>
          <p:cNvPicPr>
            <a:picLocks noChangeAspect="1"/>
          </p:cNvPicPr>
          <p:nvPr userDrawn="1"/>
        </p:nvPicPr>
        <p:blipFill rotWithShape="1">
          <a:blip r:embed="rId4">
            <a:lum bright="70000" contrast="-70000"/>
            <a:alphaModFix amt="50000"/>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16141" b="20760"/>
          <a:stretch/>
        </p:blipFill>
        <p:spPr>
          <a:xfrm>
            <a:off x="-1803710" y="-605378"/>
            <a:ext cx="11828122" cy="7463378"/>
          </a:xfrm>
          <a:prstGeom prst="rect">
            <a:avLst/>
          </a:prstGeom>
        </p:spPr>
      </p:pic>
    </p:spTree>
    <p:extLst>
      <p:ext uri="{BB962C8B-B14F-4D97-AF65-F5344CB8AC3E}">
        <p14:creationId xmlns:p14="http://schemas.microsoft.com/office/powerpoint/2010/main" val="2905129743"/>
      </p:ext>
    </p:extLst>
  </p:cSld>
  <p:clrMap bg1="lt1" tx1="dk1" bg2="lt2" tx2="dk2" accent1="accent1" accent2="accent2" accent3="accent3" accent4="accent4" accent5="accent5" accent6="accent6" hlink="hlink" folHlink="folHlink"/>
  <p:sldLayoutIdLst>
    <p:sldLayoutId id="2147483878" r:id="rId1"/>
    <p:sldLayoutId id="2147483879"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0A82B1-4160-4734-9C5A-5E940BCB3F39}"/>
              </a:ext>
            </a:extLst>
          </p:cNvPr>
          <p:cNvSpPr/>
          <p:nvPr userDrawn="1"/>
        </p:nvSpPr>
        <p:spPr>
          <a:xfrm>
            <a:off x="1" y="1"/>
            <a:ext cx="4571999" cy="6865685"/>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305EF9F3-1AA3-4024-AC76-167C52D3E5F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1" r="17813"/>
          <a:stretch/>
        </p:blipFill>
        <p:spPr>
          <a:xfrm>
            <a:off x="6489303" y="4701444"/>
            <a:ext cx="2664222" cy="2164242"/>
          </a:xfrm>
          <a:prstGeom prst="rect">
            <a:avLst/>
          </a:prstGeom>
        </p:spPr>
      </p:pic>
      <p:pic>
        <p:nvPicPr>
          <p:cNvPr id="11" name="Picture 10">
            <a:extLst>
              <a:ext uri="{FF2B5EF4-FFF2-40B4-BE49-F238E27FC236}">
                <a16:creationId xmlns:a16="http://schemas.microsoft.com/office/drawing/2014/main" id="{F96CB1EE-813C-421A-92D5-823CD45DF43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1201" r="22263"/>
          <a:stretch/>
        </p:blipFill>
        <p:spPr>
          <a:xfrm>
            <a:off x="4271749" y="2770789"/>
            <a:ext cx="2866859" cy="4094897"/>
          </a:xfrm>
          <a:prstGeom prst="rect">
            <a:avLst/>
          </a:prstGeom>
        </p:spPr>
      </p:pic>
      <p:pic>
        <p:nvPicPr>
          <p:cNvPr id="12" name="Picture 11">
            <a:extLst>
              <a:ext uri="{FF2B5EF4-FFF2-40B4-BE49-F238E27FC236}">
                <a16:creationId xmlns:a16="http://schemas.microsoft.com/office/drawing/2014/main" id="{641005AC-B467-421A-8120-249F6E771E6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4926" t="20936" r="5148" b="6660"/>
          <a:stretch/>
        </p:blipFill>
        <p:spPr>
          <a:xfrm>
            <a:off x="4271749" y="-6015"/>
            <a:ext cx="4872250" cy="2782766"/>
          </a:xfrm>
          <a:prstGeom prst="rect">
            <a:avLst/>
          </a:prstGeom>
        </p:spPr>
      </p:pic>
      <p:pic>
        <p:nvPicPr>
          <p:cNvPr id="3" name="Picture 2" descr="Text, logo&#10;&#10;Description automatically generated">
            <a:extLst>
              <a:ext uri="{FF2B5EF4-FFF2-40B4-BE49-F238E27FC236}">
                <a16:creationId xmlns:a16="http://schemas.microsoft.com/office/drawing/2014/main" id="{DB6A01F7-DA17-D2DF-08FB-A31283E22EF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460" t="13106" r="8672" b="11838"/>
          <a:stretch/>
        </p:blipFill>
        <p:spPr>
          <a:xfrm>
            <a:off x="7248469" y="3178380"/>
            <a:ext cx="1785668" cy="1121434"/>
          </a:xfrm>
          <a:prstGeom prst="rect">
            <a:avLst/>
          </a:prstGeom>
        </p:spPr>
      </p:pic>
    </p:spTree>
    <p:extLst>
      <p:ext uri="{BB962C8B-B14F-4D97-AF65-F5344CB8AC3E}">
        <p14:creationId xmlns:p14="http://schemas.microsoft.com/office/powerpoint/2010/main" val="872364149"/>
      </p:ext>
    </p:extLst>
  </p:cSld>
  <p:clrMap bg1="lt1" tx1="dk1" bg2="lt2" tx2="dk2" accent1="accent1" accent2="accent2" accent3="accent3" accent4="accent4" accent5="accent5" accent6="accent6" hlink="hlink" folHlink="folHlink"/>
  <p:sldLayoutIdLst>
    <p:sldLayoutId id="214748388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EBBC34-E199-47BD-9B66-E33ADB3FF526}"/>
              </a:ext>
            </a:extLst>
          </p:cNvPr>
          <p:cNvSpPr/>
          <p:nvPr userDrawn="1"/>
        </p:nvSpPr>
        <p:spPr>
          <a:xfrm>
            <a:off x="1" y="1"/>
            <a:ext cx="4571999" cy="6865685"/>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7895B42A-A69F-49AA-93A0-B16A1D494D1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67" r="19641"/>
          <a:stretch/>
        </p:blipFill>
        <p:spPr>
          <a:xfrm>
            <a:off x="6517288" y="4697731"/>
            <a:ext cx="2626712" cy="2168220"/>
          </a:xfrm>
          <a:prstGeom prst="rect">
            <a:avLst/>
          </a:prstGeom>
        </p:spPr>
      </p:pic>
      <p:pic>
        <p:nvPicPr>
          <p:cNvPr id="7" name="Picture 6">
            <a:extLst>
              <a:ext uri="{FF2B5EF4-FFF2-40B4-BE49-F238E27FC236}">
                <a16:creationId xmlns:a16="http://schemas.microsoft.com/office/drawing/2014/main" id="{C3801B5E-DCA1-483A-B152-569709369385}"/>
              </a:ext>
            </a:extLst>
          </p:cNvPr>
          <p:cNvPicPr>
            <a:picLocks noChangeAspect="1"/>
          </p:cNvPicPr>
          <p:nvPr userDrawn="1"/>
        </p:nvPicPr>
        <p:blipFill>
          <a:blip r:embed="rId4">
            <a:extLst>
              <a:ext uri="{28A0092B-C50C-407E-A947-70E740481C1C}">
                <a14:useLocalDpi xmlns:a14="http://schemas.microsoft.com/office/drawing/2010/main" val="0"/>
              </a:ext>
            </a:extLst>
          </a:blip>
          <a:srcRect l="26668" r="26668"/>
          <a:stretch/>
        </p:blipFill>
        <p:spPr>
          <a:xfrm>
            <a:off x="4273176" y="2781504"/>
            <a:ext cx="2861950" cy="4088749"/>
          </a:xfrm>
          <a:prstGeom prst="rect">
            <a:avLst/>
          </a:prstGeom>
        </p:spPr>
      </p:pic>
      <p:pic>
        <p:nvPicPr>
          <p:cNvPr id="8" name="Picture 7">
            <a:extLst>
              <a:ext uri="{FF2B5EF4-FFF2-40B4-BE49-F238E27FC236}">
                <a16:creationId xmlns:a16="http://schemas.microsoft.com/office/drawing/2014/main" id="{5AA46355-8E5D-4CA3-9AAE-D46ED64CC8D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0245" t="12737" b="1460"/>
          <a:stretch/>
        </p:blipFill>
        <p:spPr>
          <a:xfrm>
            <a:off x="4273176" y="-4510"/>
            <a:ext cx="4870824" cy="2787880"/>
          </a:xfrm>
          <a:prstGeom prst="rect">
            <a:avLst/>
          </a:prstGeom>
        </p:spPr>
      </p:pic>
      <p:pic>
        <p:nvPicPr>
          <p:cNvPr id="3" name="Picture 2" descr="Text, logo&#10;&#10;Description automatically generated">
            <a:extLst>
              <a:ext uri="{FF2B5EF4-FFF2-40B4-BE49-F238E27FC236}">
                <a16:creationId xmlns:a16="http://schemas.microsoft.com/office/drawing/2014/main" id="{A3B85E59-97C4-B066-E5BE-FA69E958FA32}"/>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8460" t="13106" r="8672" b="11838"/>
          <a:stretch/>
        </p:blipFill>
        <p:spPr>
          <a:xfrm>
            <a:off x="7248469" y="3178380"/>
            <a:ext cx="1785668" cy="1121434"/>
          </a:xfrm>
          <a:prstGeom prst="rect">
            <a:avLst/>
          </a:prstGeom>
        </p:spPr>
      </p:pic>
    </p:spTree>
    <p:extLst>
      <p:ext uri="{BB962C8B-B14F-4D97-AF65-F5344CB8AC3E}">
        <p14:creationId xmlns:p14="http://schemas.microsoft.com/office/powerpoint/2010/main" val="3439208727"/>
      </p:ext>
    </p:extLst>
  </p:cSld>
  <p:clrMap bg1="lt1" tx1="dk1" bg2="lt2" tx2="dk2" accent1="accent1" accent2="accent2" accent3="accent3" accent4="accent4" accent5="accent5" accent6="accent6" hlink="hlink" folHlink="folHlink"/>
  <p:sldLayoutIdLst>
    <p:sldLayoutId id="2147483883"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63EF42-EA8E-4E21-B765-F24A845AC571}"/>
              </a:ext>
            </a:extLst>
          </p:cNvPr>
          <p:cNvSpPr/>
          <p:nvPr userDrawn="1"/>
        </p:nvSpPr>
        <p:spPr>
          <a:xfrm>
            <a:off x="0" y="0"/>
            <a:ext cx="9144000" cy="6858000"/>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descr="Icon&#10;&#10;Description automatically generated">
            <a:extLst>
              <a:ext uri="{FF2B5EF4-FFF2-40B4-BE49-F238E27FC236}">
                <a16:creationId xmlns:a16="http://schemas.microsoft.com/office/drawing/2014/main" id="{0240BA26-F47C-4F58-97D4-932D42FADF3B}"/>
              </a:ext>
            </a:extLst>
          </p:cNvPr>
          <p:cNvPicPr>
            <a:picLocks noChangeAspect="1"/>
          </p:cNvPicPr>
          <p:nvPr userDrawn="1"/>
        </p:nvPicPr>
        <p:blipFill rotWithShape="1">
          <a:blip r:embed="rId3">
            <a:lum bright="70000" contrast="-70000"/>
            <a:alphaModFix amt="50000"/>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16141" b="20760"/>
          <a:stretch/>
        </p:blipFill>
        <p:spPr>
          <a:xfrm>
            <a:off x="1029554" y="-1160059"/>
            <a:ext cx="13420958" cy="8468436"/>
          </a:xfrm>
          <a:prstGeom prst="rect">
            <a:avLst/>
          </a:prstGeom>
        </p:spPr>
      </p:pic>
    </p:spTree>
    <p:extLst>
      <p:ext uri="{BB962C8B-B14F-4D97-AF65-F5344CB8AC3E}">
        <p14:creationId xmlns:p14="http://schemas.microsoft.com/office/powerpoint/2010/main" val="2811412663"/>
      </p:ext>
    </p:extLst>
  </p:cSld>
  <p:clrMap bg1="lt1" tx1="dk1" bg2="lt2" tx2="dk2" accent1="accent1" accent2="accent2" accent3="accent3" accent4="accent4" accent5="accent5" accent6="accent6" hlink="hlink" folHlink="folHlink"/>
  <p:sldLayoutIdLst>
    <p:sldLayoutId id="2147483885"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54673B-0142-4A14-9C92-60C51C612D5B}"/>
              </a:ext>
            </a:extLst>
          </p:cNvPr>
          <p:cNvSpPr/>
          <p:nvPr userDrawn="1"/>
        </p:nvSpPr>
        <p:spPr>
          <a:xfrm>
            <a:off x="0" y="0"/>
            <a:ext cx="9144000" cy="6858000"/>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descr="Icon&#10;&#10;Description automatically generated">
            <a:extLst>
              <a:ext uri="{FF2B5EF4-FFF2-40B4-BE49-F238E27FC236}">
                <a16:creationId xmlns:a16="http://schemas.microsoft.com/office/drawing/2014/main" id="{0F827786-23D8-4B47-83F7-000DDDC95270}"/>
              </a:ext>
            </a:extLst>
          </p:cNvPr>
          <p:cNvPicPr>
            <a:picLocks noChangeAspect="1"/>
          </p:cNvPicPr>
          <p:nvPr userDrawn="1"/>
        </p:nvPicPr>
        <p:blipFill rotWithShape="1">
          <a:blip r:embed="rId3">
            <a:lum bright="70000" contrast="-70000"/>
            <a:alphaModFix amt="20000"/>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t="16141" b="20760"/>
          <a:stretch/>
        </p:blipFill>
        <p:spPr>
          <a:xfrm>
            <a:off x="1008414" y="-1160060"/>
            <a:ext cx="13550734" cy="8550322"/>
          </a:xfrm>
          <a:prstGeom prst="rect">
            <a:avLst/>
          </a:prstGeom>
        </p:spPr>
      </p:pic>
    </p:spTree>
    <p:extLst>
      <p:ext uri="{BB962C8B-B14F-4D97-AF65-F5344CB8AC3E}">
        <p14:creationId xmlns:p14="http://schemas.microsoft.com/office/powerpoint/2010/main" val="2089531095"/>
      </p:ext>
    </p:extLst>
  </p:cSld>
  <p:clrMap bg1="lt1" tx1="dk1" bg2="lt2" tx2="dk2" accent1="accent1" accent2="accent2" accent3="accent3" accent4="accent4" accent5="accent5" accent6="accent6" hlink="hlink" folHlink="folHlink"/>
  <p:sldLayoutIdLst>
    <p:sldLayoutId id="214748388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18B27-301A-46B0-897F-4651B9E91DEC}"/>
              </a:ext>
            </a:extLst>
          </p:cNvPr>
          <p:cNvSpPr/>
          <p:nvPr userDrawn="1"/>
        </p:nvSpPr>
        <p:spPr>
          <a:xfrm>
            <a:off x="0" y="6273478"/>
            <a:ext cx="9144000" cy="584522"/>
          </a:xfrm>
          <a:prstGeom prst="rect">
            <a:avLst/>
          </a:prstGeom>
          <a:solidFill>
            <a:srgbClr val="0D5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4AF08712-4428-4E66-9438-0A0A6632F840}"/>
              </a:ext>
            </a:extLst>
          </p:cNvPr>
          <p:cNvSpPr>
            <a:spLocks noGrp="1"/>
          </p:cNvSpPr>
          <p:nvPr>
            <p:ph type="title"/>
          </p:nvPr>
        </p:nvSpPr>
        <p:spPr>
          <a:xfrm>
            <a:off x="585108" y="292556"/>
            <a:ext cx="8085502" cy="12459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C2E40A-F265-4797-AFF4-2C51C0416347}"/>
              </a:ext>
            </a:extLst>
          </p:cNvPr>
          <p:cNvSpPr>
            <a:spLocks noGrp="1"/>
          </p:cNvSpPr>
          <p:nvPr>
            <p:ph type="body" idx="1"/>
          </p:nvPr>
        </p:nvSpPr>
        <p:spPr>
          <a:xfrm>
            <a:off x="585108" y="1651973"/>
            <a:ext cx="8085502" cy="4524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descr="A picture containing text, clipart&#10;&#10;Description automatically generated">
            <a:extLst>
              <a:ext uri="{FF2B5EF4-FFF2-40B4-BE49-F238E27FC236}">
                <a16:creationId xmlns:a16="http://schemas.microsoft.com/office/drawing/2014/main" id="{2DB036C2-85F7-4B7B-B7E8-97534E68CE6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222" y="6405977"/>
            <a:ext cx="1094642" cy="337982"/>
          </a:xfrm>
          <a:prstGeom prst="rect">
            <a:avLst/>
          </a:prstGeom>
        </p:spPr>
      </p:pic>
      <p:pic>
        <p:nvPicPr>
          <p:cNvPr id="12" name="Picture 11" descr="Icon&#10;&#10;Description automatically generated">
            <a:extLst>
              <a:ext uri="{FF2B5EF4-FFF2-40B4-BE49-F238E27FC236}">
                <a16:creationId xmlns:a16="http://schemas.microsoft.com/office/drawing/2014/main" id="{358357BF-1D03-487C-81E1-949E2A2E028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flipV="1">
            <a:off x="4169236" y="6171087"/>
            <a:ext cx="805527" cy="807765"/>
          </a:xfrm>
          <a:prstGeom prst="rect">
            <a:avLst/>
          </a:prstGeom>
        </p:spPr>
      </p:pic>
      <p:pic>
        <p:nvPicPr>
          <p:cNvPr id="16" name="Picture 15" descr="Text&#10;&#10;Description automatically generated">
            <a:extLst>
              <a:ext uri="{FF2B5EF4-FFF2-40B4-BE49-F238E27FC236}">
                <a16:creationId xmlns:a16="http://schemas.microsoft.com/office/drawing/2014/main" id="{4084FF66-746B-4894-9819-C8764715749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77634" y="6372408"/>
            <a:ext cx="1408144" cy="405121"/>
          </a:xfrm>
          <a:prstGeom prst="rect">
            <a:avLst/>
          </a:prstGeom>
        </p:spPr>
      </p:pic>
    </p:spTree>
    <p:extLst>
      <p:ext uri="{BB962C8B-B14F-4D97-AF65-F5344CB8AC3E}">
        <p14:creationId xmlns:p14="http://schemas.microsoft.com/office/powerpoint/2010/main" val="285304325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Lst>
  <p:txStyles>
    <p:titleStyle>
      <a:lvl1pPr algn="l" defTabSz="685800" rtl="0" eaLnBrk="1" latinLnBrk="0" hangingPunct="1">
        <a:lnSpc>
          <a:spcPct val="90000"/>
        </a:lnSpc>
        <a:spcBef>
          <a:spcPct val="0"/>
        </a:spcBef>
        <a:buNone/>
        <a:defRPr sz="3300" kern="1200">
          <a:solidFill>
            <a:srgbClr val="0D5257"/>
          </a:solidFill>
          <a:latin typeface="Times New Roman" panose="02020603050405020304" pitchFamily="18" charset="0"/>
          <a:ea typeface="+mj-ea"/>
          <a:cs typeface="Times New Roman" panose="02020603050405020304" pitchFamily="18" charset="0"/>
        </a:defRPr>
      </a:lvl1pPr>
    </p:titleStyle>
    <p:bodyStyle>
      <a:lvl1pPr marL="342900" indent="-34290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18B27-301A-46B0-897F-4651B9E91DEC}"/>
              </a:ext>
            </a:extLst>
          </p:cNvPr>
          <p:cNvSpPr/>
          <p:nvPr userDrawn="1"/>
        </p:nvSpPr>
        <p:spPr>
          <a:xfrm>
            <a:off x="0" y="6273478"/>
            <a:ext cx="9144000" cy="584522"/>
          </a:xfrm>
          <a:prstGeom prst="rect">
            <a:avLst/>
          </a:prstGeom>
          <a:solidFill>
            <a:srgbClr val="4F8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4AF08712-4428-4E66-9438-0A0A6632F840}"/>
              </a:ext>
            </a:extLst>
          </p:cNvPr>
          <p:cNvSpPr>
            <a:spLocks noGrp="1"/>
          </p:cNvSpPr>
          <p:nvPr>
            <p:ph type="title"/>
          </p:nvPr>
        </p:nvSpPr>
        <p:spPr>
          <a:xfrm>
            <a:off x="585108" y="292556"/>
            <a:ext cx="8085502" cy="12459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C2E40A-F265-4797-AFF4-2C51C0416347}"/>
              </a:ext>
            </a:extLst>
          </p:cNvPr>
          <p:cNvSpPr>
            <a:spLocks noGrp="1"/>
          </p:cNvSpPr>
          <p:nvPr>
            <p:ph type="body" idx="1"/>
          </p:nvPr>
        </p:nvSpPr>
        <p:spPr>
          <a:xfrm>
            <a:off x="585108" y="1651973"/>
            <a:ext cx="8085502" cy="452499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9" name="Picture 8" descr="A picture containing text, clipart&#10;&#10;Description automatically generated">
            <a:extLst>
              <a:ext uri="{FF2B5EF4-FFF2-40B4-BE49-F238E27FC236}">
                <a16:creationId xmlns:a16="http://schemas.microsoft.com/office/drawing/2014/main" id="{A099C930-7360-448C-BBF4-62561909BC2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8222" y="6405977"/>
            <a:ext cx="1094642" cy="337982"/>
          </a:xfrm>
          <a:prstGeom prst="rect">
            <a:avLst/>
          </a:prstGeom>
        </p:spPr>
      </p:pic>
      <p:pic>
        <p:nvPicPr>
          <p:cNvPr id="12" name="Picture 11" descr="Icon&#10;&#10;Description automatically generated">
            <a:extLst>
              <a:ext uri="{FF2B5EF4-FFF2-40B4-BE49-F238E27FC236}">
                <a16:creationId xmlns:a16="http://schemas.microsoft.com/office/drawing/2014/main" id="{99374160-4E7A-4349-B0D7-FABB43D801C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flipV="1">
            <a:off x="4169236" y="6171087"/>
            <a:ext cx="805527" cy="807765"/>
          </a:xfrm>
          <a:prstGeom prst="rect">
            <a:avLst/>
          </a:prstGeom>
        </p:spPr>
      </p:pic>
      <p:pic>
        <p:nvPicPr>
          <p:cNvPr id="13" name="Picture 12" descr="Text&#10;&#10;Description automatically generated">
            <a:extLst>
              <a:ext uri="{FF2B5EF4-FFF2-40B4-BE49-F238E27FC236}">
                <a16:creationId xmlns:a16="http://schemas.microsoft.com/office/drawing/2014/main" id="{455E9BC0-6DDA-4295-8943-297432E2825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477634" y="6372408"/>
            <a:ext cx="1408144" cy="405121"/>
          </a:xfrm>
          <a:prstGeom prst="rect">
            <a:avLst/>
          </a:prstGeom>
        </p:spPr>
      </p:pic>
    </p:spTree>
    <p:extLst>
      <p:ext uri="{BB962C8B-B14F-4D97-AF65-F5344CB8AC3E}">
        <p14:creationId xmlns:p14="http://schemas.microsoft.com/office/powerpoint/2010/main" val="1363869052"/>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Lst>
  <p:txStyles>
    <p:titleStyle>
      <a:lvl1pPr algn="l" defTabSz="685800" rtl="0" eaLnBrk="1" latinLnBrk="0" hangingPunct="1">
        <a:lnSpc>
          <a:spcPct val="90000"/>
        </a:lnSpc>
        <a:spcBef>
          <a:spcPct val="0"/>
        </a:spcBef>
        <a:buNone/>
        <a:defRPr sz="3300" kern="1200">
          <a:solidFill>
            <a:srgbClr val="0D5257"/>
          </a:solidFill>
          <a:latin typeface="Times New Roman" panose="02020603050405020304" pitchFamily="18" charset="0"/>
          <a:ea typeface="+mj-ea"/>
          <a:cs typeface="Times New Roman" panose="02020603050405020304" pitchFamily="18" charset="0"/>
        </a:defRPr>
      </a:lvl1pPr>
    </p:titleStyle>
    <p:bodyStyle>
      <a:lvl1pPr marL="342900" indent="-34290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Excel_Worksheet5.xlsx"/><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A0EEA03A-4219-4337-A489-07D4B8BC55C5}"/>
              </a:ext>
            </a:extLst>
          </p:cNvPr>
          <p:cNvGrpSpPr/>
          <p:nvPr/>
        </p:nvGrpSpPr>
        <p:grpSpPr>
          <a:xfrm>
            <a:off x="6683829" y="2433767"/>
            <a:ext cx="2266008" cy="1569024"/>
            <a:chOff x="6972300" y="3510231"/>
            <a:chExt cx="4495058" cy="3112458"/>
          </a:xfrm>
        </p:grpSpPr>
        <p:pic>
          <p:nvPicPr>
            <p:cNvPr id="15" name="Picture 14" descr="Icon&#10;&#10;Description automatically generated">
              <a:extLst>
                <a:ext uri="{FF2B5EF4-FFF2-40B4-BE49-F238E27FC236}">
                  <a16:creationId xmlns:a16="http://schemas.microsoft.com/office/drawing/2014/main" id="{54E99DAF-303F-48CE-9ED7-11F962423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7181" y="3510231"/>
              <a:ext cx="1691842" cy="1691841"/>
            </a:xfrm>
            <a:prstGeom prst="rect">
              <a:avLst/>
            </a:prstGeom>
          </p:spPr>
        </p:pic>
        <p:pic>
          <p:nvPicPr>
            <p:cNvPr id="16" name="Picture 15" descr="Text&#10;&#10;Description automatically generated">
              <a:extLst>
                <a:ext uri="{FF2B5EF4-FFF2-40B4-BE49-F238E27FC236}">
                  <a16:creationId xmlns:a16="http://schemas.microsoft.com/office/drawing/2014/main" id="{D71CE09E-1EB2-479F-94CE-A1C1BE2E00B0}"/>
                </a:ext>
              </a:extLst>
            </p:cNvPr>
            <p:cNvPicPr>
              <a:picLocks noChangeAspect="1"/>
            </p:cNvPicPr>
            <p:nvPr/>
          </p:nvPicPr>
          <p:blipFill rotWithShape="1">
            <a:blip r:embed="rId3">
              <a:extLst>
                <a:ext uri="{28A0092B-C50C-407E-A947-70E740481C1C}">
                  <a14:useLocalDpi xmlns:a14="http://schemas.microsoft.com/office/drawing/2010/main" val="0"/>
                </a:ext>
              </a:extLst>
            </a:blip>
            <a:srcRect t="39720" b="1004"/>
            <a:stretch/>
          </p:blipFill>
          <p:spPr>
            <a:xfrm>
              <a:off x="6972300" y="4775200"/>
              <a:ext cx="4495058" cy="1847489"/>
            </a:xfrm>
            <a:prstGeom prst="rect">
              <a:avLst/>
            </a:prstGeom>
          </p:spPr>
        </p:pic>
      </p:grpSp>
      <p:sp>
        <p:nvSpPr>
          <p:cNvPr id="21" name="Title 1">
            <a:extLst>
              <a:ext uri="{FF2B5EF4-FFF2-40B4-BE49-F238E27FC236}">
                <a16:creationId xmlns:a16="http://schemas.microsoft.com/office/drawing/2014/main" id="{A15BC785-330E-43A0-959C-515CF5C5D2B5}"/>
              </a:ext>
            </a:extLst>
          </p:cNvPr>
          <p:cNvSpPr>
            <a:spLocks noGrp="1"/>
          </p:cNvSpPr>
          <p:nvPr>
            <p:ph type="ctrTitle" idx="4294967295"/>
          </p:nvPr>
        </p:nvSpPr>
        <p:spPr>
          <a:xfrm>
            <a:off x="711732" y="1416973"/>
            <a:ext cx="5414963" cy="2033587"/>
          </a:xfrm>
          <a:prstGeom prst="rect">
            <a:avLst/>
          </a:prstGeom>
        </p:spPr>
        <p:txBody>
          <a:bodyPr anchor="ctr">
            <a:noAutofit/>
          </a:bodyPr>
          <a:lstStyle/>
          <a:p>
            <a:pPr algn="l"/>
            <a:r>
              <a:rPr lang="en-US" sz="4050" b="1" dirty="0">
                <a:solidFill>
                  <a:schemeClr val="bg1"/>
                </a:solidFill>
                <a:latin typeface="Times New Roman" panose="02020603050405020304" pitchFamily="18" charset="0"/>
                <a:cs typeface="Times New Roman" panose="02020603050405020304" pitchFamily="18" charset="0"/>
              </a:rPr>
              <a:t>Augusta Charter Township Audit Results</a:t>
            </a:r>
            <a:br>
              <a:rPr lang="en-US" sz="4050" b="1" dirty="0">
                <a:solidFill>
                  <a:schemeClr val="bg1"/>
                </a:solidFill>
                <a:latin typeface="Times New Roman" panose="02020603050405020304" pitchFamily="18" charset="0"/>
                <a:cs typeface="Times New Roman" panose="02020603050405020304" pitchFamily="18" charset="0"/>
              </a:rPr>
            </a:br>
            <a:r>
              <a:rPr lang="en-US" sz="4050" b="1" dirty="0">
                <a:solidFill>
                  <a:schemeClr val="bg1"/>
                </a:solidFill>
                <a:latin typeface="Times New Roman" panose="02020603050405020304" pitchFamily="18" charset="0"/>
                <a:cs typeface="Times New Roman" panose="02020603050405020304" pitchFamily="18" charset="0"/>
              </a:rPr>
              <a:t>March 31, 2025</a:t>
            </a:r>
          </a:p>
        </p:txBody>
      </p:sp>
      <p:sp>
        <p:nvSpPr>
          <p:cNvPr id="22" name="Subtitle 2">
            <a:extLst>
              <a:ext uri="{FF2B5EF4-FFF2-40B4-BE49-F238E27FC236}">
                <a16:creationId xmlns:a16="http://schemas.microsoft.com/office/drawing/2014/main" id="{D807F885-501C-4168-B1E5-5D452F052B35}"/>
              </a:ext>
            </a:extLst>
          </p:cNvPr>
          <p:cNvSpPr>
            <a:spLocks noGrp="1"/>
          </p:cNvSpPr>
          <p:nvPr>
            <p:ph type="subTitle" idx="4294967295"/>
          </p:nvPr>
        </p:nvSpPr>
        <p:spPr>
          <a:xfrm>
            <a:off x="739440" y="3794124"/>
            <a:ext cx="4503738" cy="1374775"/>
          </a:xfrm>
          <a:prstGeom prst="rect">
            <a:avLst/>
          </a:prstGeom>
        </p:spPr>
        <p:txBody>
          <a:bodyPr>
            <a:noAutofit/>
          </a:bodyPr>
          <a:lstStyle/>
          <a:p>
            <a:pPr marL="0" indent="0">
              <a:lnSpc>
                <a:spcPct val="100000"/>
              </a:lnSpc>
              <a:spcBef>
                <a:spcPts val="0"/>
              </a:spcBef>
              <a:spcAft>
                <a:spcPts val="450"/>
              </a:spcAft>
              <a:buNone/>
            </a:pPr>
            <a:r>
              <a:rPr lang="en-US" sz="900" spc="124" dirty="0">
                <a:solidFill>
                  <a:srgbClr val="94B7BB"/>
                </a:solidFill>
                <a:latin typeface="Arial" panose="020B0604020202020204" pitchFamily="34" charset="0"/>
                <a:cs typeface="Arial" panose="020B0604020202020204" pitchFamily="34" charset="0"/>
              </a:rPr>
              <a:t>PRESENTED BY</a:t>
            </a:r>
          </a:p>
          <a:p>
            <a:pPr marL="0" indent="0">
              <a:lnSpc>
                <a:spcPct val="100000"/>
              </a:lnSpc>
              <a:spcBef>
                <a:spcPts val="0"/>
              </a:spcBef>
              <a:buNone/>
            </a:pPr>
            <a:r>
              <a:rPr lang="en-US" sz="1350" dirty="0">
                <a:solidFill>
                  <a:schemeClr val="bg1"/>
                </a:solidFill>
                <a:latin typeface="Arial" panose="020B0604020202020204" pitchFamily="34" charset="0"/>
                <a:cs typeface="Arial" panose="020B0604020202020204" pitchFamily="34" charset="0"/>
              </a:rPr>
              <a:t>Michael L. Rolka </a:t>
            </a:r>
          </a:p>
          <a:p>
            <a:pPr marL="0" indent="0">
              <a:lnSpc>
                <a:spcPct val="100000"/>
              </a:lnSpc>
              <a:spcBef>
                <a:spcPts val="0"/>
              </a:spcBef>
              <a:buNone/>
            </a:pPr>
            <a:r>
              <a:rPr lang="en-US" sz="1350" dirty="0">
                <a:solidFill>
                  <a:schemeClr val="bg1"/>
                </a:solidFill>
                <a:latin typeface="Arial" panose="020B0604020202020204" pitchFamily="34" charset="0"/>
                <a:cs typeface="Arial" panose="020B0604020202020204" pitchFamily="34" charset="0"/>
              </a:rPr>
              <a:t>CPA, CGFM</a:t>
            </a:r>
          </a:p>
          <a:p>
            <a:pPr marL="0" indent="0">
              <a:lnSpc>
                <a:spcPct val="100000"/>
              </a:lnSpc>
              <a:spcBef>
                <a:spcPts val="0"/>
              </a:spcBef>
              <a:buNone/>
            </a:pPr>
            <a:endParaRPr lang="en-US" sz="1350" dirty="0">
              <a:solidFill>
                <a:schemeClr val="bg1"/>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1200" dirty="0">
              <a:solidFill>
                <a:schemeClr val="bg1"/>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1200" dirty="0">
              <a:solidFill>
                <a:schemeClr val="bg1"/>
              </a:solidFill>
              <a:latin typeface="Arial" panose="020B0604020202020204" pitchFamily="34" charset="0"/>
              <a:cs typeface="Arial" panose="020B0604020202020204" pitchFamily="34" charset="0"/>
            </a:endParaRPr>
          </a:p>
          <a:p>
            <a:pPr marL="0" indent="0">
              <a:spcBef>
                <a:spcPts val="0"/>
              </a:spcBef>
              <a:buNone/>
            </a:pPr>
            <a:r>
              <a:rPr lang="en-US" sz="1200" dirty="0">
                <a:solidFill>
                  <a:schemeClr val="bg1"/>
                </a:solidFill>
                <a:latin typeface="Arial" panose="020B0604020202020204" pitchFamily="34" charset="0"/>
                <a:cs typeface="Arial" panose="020B0604020202020204" pitchFamily="34" charset="0"/>
              </a:rPr>
              <a:t>July 22, 2025</a:t>
            </a:r>
          </a:p>
          <a:p>
            <a:pPr marL="0" indent="0">
              <a:spcBef>
                <a:spcPts val="0"/>
              </a:spcBef>
              <a:buNone/>
            </a:pPr>
            <a:endParaRPr lang="en-US" sz="1500" dirty="0">
              <a:solidFill>
                <a:schemeClr val="bg1"/>
              </a:solidFill>
            </a:endParaRPr>
          </a:p>
        </p:txBody>
      </p:sp>
    </p:spTree>
    <p:extLst>
      <p:ext uri="{BB962C8B-B14F-4D97-AF65-F5344CB8AC3E}">
        <p14:creationId xmlns:p14="http://schemas.microsoft.com/office/powerpoint/2010/main" val="1990665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FF364-ACCB-4768-8317-FCAD6C4C9AB6}"/>
              </a:ext>
            </a:extLst>
          </p:cNvPr>
          <p:cNvSpPr>
            <a:spLocks noGrp="1"/>
          </p:cNvSpPr>
          <p:nvPr>
            <p:ph type="title"/>
          </p:nvPr>
        </p:nvSpPr>
        <p:spPr/>
        <p:txBody>
          <a:bodyPr/>
          <a:lstStyle/>
          <a:p>
            <a:r>
              <a:rPr lang="en-US" dirty="0"/>
              <a:t>Internal Controls over Financial Reporting</a:t>
            </a:r>
          </a:p>
        </p:txBody>
      </p:sp>
      <p:sp>
        <p:nvSpPr>
          <p:cNvPr id="2" name="TextBox 1">
            <a:extLst>
              <a:ext uri="{FF2B5EF4-FFF2-40B4-BE49-F238E27FC236}">
                <a16:creationId xmlns:a16="http://schemas.microsoft.com/office/drawing/2014/main" id="{5E326750-AED4-4458-EB51-D234208BF828}"/>
              </a:ext>
            </a:extLst>
          </p:cNvPr>
          <p:cNvSpPr txBox="1"/>
          <p:nvPr/>
        </p:nvSpPr>
        <p:spPr>
          <a:xfrm>
            <a:off x="170159" y="1538517"/>
            <a:ext cx="8915400" cy="3046988"/>
          </a:xfrm>
          <a:prstGeom prst="rect">
            <a:avLst/>
          </a:prstGeom>
          <a:noFill/>
        </p:spPr>
        <p:txBody>
          <a:bodyPr wrap="square">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sng" strike="noStrike" kern="0" cap="none" spc="0" normalizeH="0" baseline="0" noProof="0" dirty="0">
                <a:ln>
                  <a:noFill/>
                </a:ln>
                <a:solidFill>
                  <a:srgbClr val="0D5257"/>
                </a:solidFill>
                <a:effectLst/>
                <a:uLnTx/>
                <a:uFillTx/>
              </a:rPr>
              <a:t>Material Weaknesses</a:t>
            </a:r>
            <a:r>
              <a:rPr kumimoji="0" lang="en-US" sz="3200" b="0" i="0" strike="noStrike" kern="0" cap="none" spc="0" normalizeH="0" baseline="0" noProof="0" dirty="0">
                <a:ln>
                  <a:noFill/>
                </a:ln>
                <a:solidFill>
                  <a:srgbClr val="0D5257"/>
                </a:solidFill>
                <a:effectLst/>
                <a:uLnTx/>
                <a:uFillTx/>
              </a:rPr>
              <a:t> - None</a:t>
            </a:r>
            <a:endParaRPr kumimoji="0" lang="en-US" sz="3200" b="0" i="0" u="sng" strike="noStrike" kern="0" cap="none" spc="0" normalizeH="0" baseline="0" noProof="0" dirty="0">
              <a:ln>
                <a:noFill/>
              </a:ln>
              <a:solidFill>
                <a:srgbClr val="0D5257"/>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US" sz="3200" b="0" i="0" u="sng" strike="noStrike" kern="0" cap="none" spc="0" normalizeH="0" baseline="0" noProof="0" dirty="0">
              <a:ln>
                <a:noFill/>
              </a:ln>
              <a:solidFill>
                <a:srgbClr val="0D5257"/>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lang="en-US" sz="2800" u="sng" kern="0" dirty="0">
              <a:solidFill>
                <a:srgbClr val="0D5257"/>
              </a:solidFill>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sz="3200" b="0" i="0" u="sng" strike="noStrike" kern="0" cap="none" spc="0" normalizeH="0" baseline="0" noProof="0" dirty="0">
                <a:ln>
                  <a:noFill/>
                </a:ln>
                <a:solidFill>
                  <a:srgbClr val="0D5257"/>
                </a:solidFill>
                <a:effectLst/>
                <a:uLnTx/>
                <a:uFillTx/>
              </a:rPr>
              <a:t>Significant Deficiencies</a:t>
            </a:r>
            <a:r>
              <a:rPr kumimoji="0" lang="en-US" sz="3200" b="0" i="0" strike="noStrike" kern="0" cap="none" spc="0" normalizeH="0" baseline="0" noProof="0" dirty="0">
                <a:ln>
                  <a:noFill/>
                </a:ln>
                <a:solidFill>
                  <a:srgbClr val="0D5257"/>
                </a:solidFill>
                <a:effectLst/>
                <a:uLnTx/>
                <a:uFillTx/>
              </a:rPr>
              <a:t> - None</a:t>
            </a:r>
          </a:p>
          <a:p>
            <a:pPr marL="0" marR="0" lvl="0" indent="0" defTabSz="914400" eaLnBrk="0" fontAlgn="base" latinLnBrk="0" hangingPunct="0">
              <a:lnSpc>
                <a:spcPct val="100000"/>
              </a:lnSpc>
              <a:spcBef>
                <a:spcPct val="0"/>
              </a:spcBef>
              <a:spcAft>
                <a:spcPct val="0"/>
              </a:spcAft>
              <a:buClrTx/>
              <a:buSzTx/>
              <a:buFontTx/>
              <a:buNone/>
              <a:tabLst/>
              <a:defRPr/>
            </a:pPr>
            <a:endParaRPr kumimoji="0" lang="en-US" sz="3200" b="0" i="0" u="sng" strike="noStrike" kern="0" cap="none" spc="0" normalizeH="0" baseline="0" noProof="0" dirty="0">
              <a:ln>
                <a:noFill/>
              </a:ln>
              <a:solidFill>
                <a:srgbClr val="0D5257"/>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US" sz="3600" b="0" i="0" u="sng" strike="noStrike" kern="0" cap="none" spc="0" normalizeH="0" baseline="0" noProof="0" dirty="0">
              <a:ln>
                <a:noFill/>
              </a:ln>
              <a:solidFill>
                <a:srgbClr val="0D5257"/>
              </a:solidFill>
              <a:effectLst/>
              <a:uLnTx/>
              <a:uFillTx/>
            </a:endParaRPr>
          </a:p>
        </p:txBody>
      </p:sp>
    </p:spTree>
    <p:extLst>
      <p:ext uri="{BB962C8B-B14F-4D97-AF65-F5344CB8AC3E}">
        <p14:creationId xmlns:p14="http://schemas.microsoft.com/office/powerpoint/2010/main" val="2612076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8BC86-B952-4830-88B5-DBAC71311857}"/>
              </a:ext>
            </a:extLst>
          </p:cNvPr>
          <p:cNvSpPr>
            <a:spLocks noGrp="1"/>
          </p:cNvSpPr>
          <p:nvPr>
            <p:ph type="ctrTitle" idx="4294967295"/>
          </p:nvPr>
        </p:nvSpPr>
        <p:spPr>
          <a:xfrm>
            <a:off x="579665" y="1142749"/>
            <a:ext cx="6588125" cy="1101725"/>
          </a:xfrm>
          <a:prstGeom prst="rect">
            <a:avLst/>
          </a:prstGeom>
        </p:spPr>
        <p:txBody>
          <a:bodyPr anchor="ctr">
            <a:normAutofit/>
          </a:bodyPr>
          <a:lstStyle/>
          <a:p>
            <a:pPr algn="l"/>
            <a:r>
              <a:rPr lang="en-US" sz="3600" b="1" dirty="0">
                <a:solidFill>
                  <a:srgbClr val="E04F39"/>
                </a:solidFill>
                <a:latin typeface="Times New Roman" panose="02020603050405020304" pitchFamily="18" charset="0"/>
                <a:cs typeface="Times New Roman" panose="02020603050405020304" pitchFamily="18" charset="0"/>
              </a:rPr>
              <a:t>Questions?</a:t>
            </a:r>
          </a:p>
        </p:txBody>
      </p:sp>
      <p:sp>
        <p:nvSpPr>
          <p:cNvPr id="17" name="Subtitle 2">
            <a:extLst>
              <a:ext uri="{FF2B5EF4-FFF2-40B4-BE49-F238E27FC236}">
                <a16:creationId xmlns:a16="http://schemas.microsoft.com/office/drawing/2014/main" id="{2254B49F-1B67-4A87-BC5A-271F50AEB5A1}"/>
              </a:ext>
            </a:extLst>
          </p:cNvPr>
          <p:cNvSpPr txBox="1">
            <a:spLocks/>
          </p:cNvSpPr>
          <p:nvPr/>
        </p:nvSpPr>
        <p:spPr>
          <a:xfrm>
            <a:off x="673531" y="2298117"/>
            <a:ext cx="4125790" cy="2207209"/>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1200" b="1" dirty="0">
                <a:solidFill>
                  <a:srgbClr val="0D5257"/>
                </a:solidFill>
              </a:rPr>
              <a:t>Michael L. Rolka</a:t>
            </a:r>
          </a:p>
          <a:p>
            <a:pPr algn="l">
              <a:lnSpc>
                <a:spcPct val="100000"/>
              </a:lnSpc>
              <a:spcBef>
                <a:spcPts val="0"/>
              </a:spcBef>
            </a:pPr>
            <a:r>
              <a:rPr lang="en-US" sz="1200" dirty="0">
                <a:solidFill>
                  <a:srgbClr val="0D5257"/>
                </a:solidFill>
              </a:rPr>
              <a:t>CPA, CGFM</a:t>
            </a:r>
          </a:p>
          <a:p>
            <a:pPr algn="l">
              <a:lnSpc>
                <a:spcPct val="100000"/>
              </a:lnSpc>
              <a:spcBef>
                <a:spcPts val="0"/>
              </a:spcBef>
            </a:pPr>
            <a:r>
              <a:rPr lang="en-US" sz="1200" dirty="0">
                <a:solidFill>
                  <a:srgbClr val="0D5257"/>
                </a:solidFill>
              </a:rPr>
              <a:t>Michael.Rolka@yeoandyeo.com</a:t>
            </a:r>
          </a:p>
          <a:p>
            <a:pPr algn="l">
              <a:lnSpc>
                <a:spcPct val="100000"/>
              </a:lnSpc>
              <a:spcBef>
                <a:spcPts val="0"/>
              </a:spcBef>
            </a:pPr>
            <a:endParaRPr lang="en-US" sz="1200" dirty="0">
              <a:solidFill>
                <a:srgbClr val="0D5257"/>
              </a:solidFill>
            </a:endParaRPr>
          </a:p>
          <a:p>
            <a:pPr algn="l">
              <a:lnSpc>
                <a:spcPct val="100000"/>
              </a:lnSpc>
              <a:spcBef>
                <a:spcPts val="0"/>
              </a:spcBef>
            </a:pPr>
            <a:endParaRPr lang="en-US" sz="1200" dirty="0">
              <a:solidFill>
                <a:srgbClr val="0D5257"/>
              </a:solidFill>
            </a:endParaRPr>
          </a:p>
          <a:p>
            <a:pPr algn="l">
              <a:lnSpc>
                <a:spcPct val="100000"/>
              </a:lnSpc>
              <a:spcBef>
                <a:spcPts val="0"/>
              </a:spcBef>
            </a:pPr>
            <a:endParaRPr lang="en-US" sz="1200" dirty="0">
              <a:solidFill>
                <a:srgbClr val="0D5257"/>
              </a:solidFill>
            </a:endParaRPr>
          </a:p>
          <a:p>
            <a:pPr algn="l">
              <a:lnSpc>
                <a:spcPct val="100000"/>
              </a:lnSpc>
              <a:spcBef>
                <a:spcPts val="0"/>
              </a:spcBef>
            </a:pPr>
            <a:endParaRPr lang="en-US" sz="1200" dirty="0">
              <a:solidFill>
                <a:srgbClr val="0D5257"/>
              </a:solidFill>
            </a:endParaRPr>
          </a:p>
          <a:p>
            <a:pPr algn="l">
              <a:spcBef>
                <a:spcPts val="0"/>
              </a:spcBef>
            </a:pPr>
            <a:endParaRPr lang="en-US" sz="1200" dirty="0">
              <a:solidFill>
                <a:srgbClr val="0D5257"/>
              </a:solidFill>
            </a:endParaRPr>
          </a:p>
          <a:p>
            <a:pPr algn="l">
              <a:spcBef>
                <a:spcPts val="0"/>
              </a:spcBef>
            </a:pPr>
            <a:endParaRPr lang="en-US" sz="1200" dirty="0">
              <a:solidFill>
                <a:srgbClr val="0D5257"/>
              </a:solidFill>
            </a:endParaRPr>
          </a:p>
        </p:txBody>
      </p:sp>
      <p:sp>
        <p:nvSpPr>
          <p:cNvPr id="11" name="TextBox 10">
            <a:extLst>
              <a:ext uri="{FF2B5EF4-FFF2-40B4-BE49-F238E27FC236}">
                <a16:creationId xmlns:a16="http://schemas.microsoft.com/office/drawing/2014/main" id="{673128E4-9E4A-4479-8391-CF57B17AEB19}"/>
              </a:ext>
            </a:extLst>
          </p:cNvPr>
          <p:cNvSpPr txBox="1"/>
          <p:nvPr/>
        </p:nvSpPr>
        <p:spPr>
          <a:xfrm>
            <a:off x="579665" y="5529849"/>
            <a:ext cx="5279594" cy="1029769"/>
          </a:xfrm>
          <a:prstGeom prst="rect">
            <a:avLst/>
          </a:prstGeom>
          <a:noFill/>
        </p:spPr>
        <p:txBody>
          <a:bodyPr wrap="square">
            <a:spAutoFit/>
          </a:bodyPr>
          <a:lstStyle/>
          <a:p>
            <a:pPr>
              <a:lnSpc>
                <a:spcPct val="110000"/>
              </a:lnSpc>
            </a:pPr>
            <a:r>
              <a:rPr lang="en-US" sz="800" dirty="0">
                <a:latin typeface="Arial" panose="020B0604020202020204" pitchFamily="34" charset="0"/>
                <a:cs typeface="Arial" panose="020B0604020202020204" pitchFamily="34" charset="0"/>
              </a:rPr>
              <a:t>The information provided is a general summary and is being distributed with the understanding that Yeo &amp; Yeo, P.C. is not rendering tax, accounting, legal or other professional services advice or opinions on specific facts or matters and, accordingly, assumes no liability in connection with its use. The information is not intended to be used as a basis for any decision or action that may affect your business, organization or situation. Consult a qualified professional advisor before making any such decisions.</a:t>
            </a:r>
          </a:p>
          <a:p>
            <a:pPr>
              <a:lnSpc>
                <a:spcPct val="110000"/>
              </a:lnSpc>
            </a:pPr>
            <a:r>
              <a:rPr lang="en-US" sz="800" dirty="0">
                <a:latin typeface="Arial" panose="020B0604020202020204" pitchFamily="34" charset="0"/>
                <a:cs typeface="Arial" panose="020B0604020202020204" pitchFamily="34" charset="0"/>
              </a:rPr>
              <a:t> </a:t>
            </a:r>
          </a:p>
          <a:p>
            <a:pPr>
              <a:lnSpc>
                <a:spcPct val="110000"/>
              </a:lnSpc>
            </a:pPr>
            <a:r>
              <a:rPr lang="en-US" sz="800" dirty="0">
                <a:latin typeface="Arial" panose="020B0604020202020204" pitchFamily="34" charset="0"/>
                <a:cs typeface="Arial" panose="020B0604020202020204" pitchFamily="34" charset="0"/>
              </a:rPr>
              <a:t>Copyright © 2023  Yeo &amp; Yeo</a:t>
            </a:r>
          </a:p>
        </p:txBody>
      </p:sp>
      <p:grpSp>
        <p:nvGrpSpPr>
          <p:cNvPr id="16" name="Group 15">
            <a:extLst>
              <a:ext uri="{FF2B5EF4-FFF2-40B4-BE49-F238E27FC236}">
                <a16:creationId xmlns:a16="http://schemas.microsoft.com/office/drawing/2014/main" id="{943609AF-328F-473B-BB03-8D7596017143}"/>
              </a:ext>
            </a:extLst>
          </p:cNvPr>
          <p:cNvGrpSpPr/>
          <p:nvPr/>
        </p:nvGrpSpPr>
        <p:grpSpPr>
          <a:xfrm>
            <a:off x="6378609" y="4702128"/>
            <a:ext cx="2404431" cy="1655441"/>
            <a:chOff x="566039" y="14805"/>
            <a:chExt cx="3033522" cy="2088566"/>
          </a:xfrm>
        </p:grpSpPr>
        <p:pic>
          <p:nvPicPr>
            <p:cNvPr id="18" name="Picture 17" descr="Text, logo&#10;&#10;Description automatically generated">
              <a:extLst>
                <a:ext uri="{FF2B5EF4-FFF2-40B4-BE49-F238E27FC236}">
                  <a16:creationId xmlns:a16="http://schemas.microsoft.com/office/drawing/2014/main" id="{D59D799C-FA63-4A59-893A-CDDAB1766180}"/>
                </a:ext>
              </a:extLst>
            </p:cNvPr>
            <p:cNvPicPr>
              <a:picLocks noChangeAspect="1"/>
            </p:cNvPicPr>
            <p:nvPr/>
          </p:nvPicPr>
          <p:blipFill rotWithShape="1">
            <a:blip r:embed="rId2">
              <a:extLst>
                <a:ext uri="{28A0092B-C50C-407E-A947-70E740481C1C}">
                  <a14:useLocalDpi xmlns:a14="http://schemas.microsoft.com/office/drawing/2010/main" val="0"/>
                </a:ext>
              </a:extLst>
            </a:blip>
            <a:srcRect t="40468"/>
            <a:stretch/>
          </p:blipFill>
          <p:spPr>
            <a:xfrm>
              <a:off x="566039" y="851192"/>
              <a:ext cx="3033522" cy="1252179"/>
            </a:xfrm>
            <a:prstGeom prst="rect">
              <a:avLst/>
            </a:prstGeom>
          </p:spPr>
        </p:pic>
        <p:pic>
          <p:nvPicPr>
            <p:cNvPr id="19" name="Picture 18" descr="Icon&#10;&#10;Description automatically generated">
              <a:extLst>
                <a:ext uri="{FF2B5EF4-FFF2-40B4-BE49-F238E27FC236}">
                  <a16:creationId xmlns:a16="http://schemas.microsoft.com/office/drawing/2014/main" id="{5B127A88-2252-400C-8D4F-37E3F1A3C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648" y="14805"/>
              <a:ext cx="1118632" cy="1118631"/>
            </a:xfrm>
            <a:prstGeom prst="rect">
              <a:avLst/>
            </a:prstGeom>
          </p:spPr>
        </p:pic>
      </p:grpSp>
    </p:spTree>
    <p:extLst>
      <p:ext uri="{BB962C8B-B14F-4D97-AF65-F5344CB8AC3E}">
        <p14:creationId xmlns:p14="http://schemas.microsoft.com/office/powerpoint/2010/main" val="3253136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F743A735-7FF1-4525-BFBD-222985D497BD}"/>
              </a:ext>
            </a:extLst>
          </p:cNvPr>
          <p:cNvSpPr txBox="1"/>
          <p:nvPr/>
        </p:nvSpPr>
        <p:spPr>
          <a:xfrm>
            <a:off x="755107" y="1546143"/>
            <a:ext cx="3577671" cy="3300904"/>
          </a:xfrm>
          <a:prstGeom prst="rect">
            <a:avLst/>
          </a:prstGeom>
          <a:noFill/>
        </p:spPr>
        <p:txBody>
          <a:bodyPr wrap="square">
            <a:spAutoFit/>
          </a:bodyPr>
          <a:lstStyle/>
          <a:p>
            <a:r>
              <a:rPr lang="en-US" sz="3600" b="1" dirty="0">
                <a:solidFill>
                  <a:schemeClr val="bg1"/>
                </a:solidFill>
                <a:latin typeface="Times New Roman" panose="02020603050405020304" pitchFamily="18" charset="0"/>
                <a:cs typeface="Times New Roman" panose="02020603050405020304" pitchFamily="18" charset="0"/>
              </a:rPr>
              <a:t>Thank you.</a:t>
            </a:r>
          </a:p>
          <a:p>
            <a:endParaRPr lang="en-US" sz="1400" dirty="0">
              <a:latin typeface="GT America Light"/>
            </a:endParaRPr>
          </a:p>
          <a:p>
            <a:r>
              <a:rPr lang="en-US" sz="1400" dirty="0">
                <a:solidFill>
                  <a:schemeClr val="bg1"/>
                </a:solidFill>
                <a:latin typeface="Arial" panose="020B0604020202020204" pitchFamily="34" charset="0"/>
                <a:cs typeface="Arial" panose="020B0604020202020204" pitchFamily="34" charset="0"/>
              </a:rPr>
              <a:t>Through our family of companies, we work with you to achieve your unique goals</a:t>
            </a:r>
            <a:r>
              <a:rPr lang="en-US" sz="2000" dirty="0">
                <a:solidFill>
                  <a:schemeClr val="bg1"/>
                </a:solidFill>
                <a:latin typeface="Arial" panose="020B0604020202020204" pitchFamily="34" charset="0"/>
                <a:cs typeface="Arial" panose="020B0604020202020204" pitchFamily="34" charset="0"/>
              </a:rPr>
              <a:t>. </a:t>
            </a:r>
          </a:p>
          <a:p>
            <a:pPr>
              <a:spcAft>
                <a:spcPts val="450"/>
              </a:spcAft>
            </a:pPr>
            <a:endParaRPr lang="en-US" sz="1400" spc="150" dirty="0">
              <a:solidFill>
                <a:srgbClr val="94B7BB"/>
              </a:solidFill>
              <a:latin typeface="Arial" panose="020B0604020202020204" pitchFamily="34" charset="0"/>
              <a:cs typeface="Arial" panose="020B0604020202020204" pitchFamily="34" charset="0"/>
            </a:endParaRPr>
          </a:p>
          <a:p>
            <a:pPr>
              <a:spcAft>
                <a:spcPts val="450"/>
              </a:spcAft>
            </a:pPr>
            <a:r>
              <a:rPr lang="en-US" sz="1400" spc="150" dirty="0">
                <a:solidFill>
                  <a:srgbClr val="94B7BB"/>
                </a:solidFill>
                <a:latin typeface="Arial" panose="020B0604020202020204" pitchFamily="34" charset="0"/>
                <a:cs typeface="Arial" panose="020B0604020202020204" pitchFamily="34" charset="0"/>
              </a:rPr>
              <a:t>VISIT</a:t>
            </a:r>
          </a:p>
          <a:p>
            <a:r>
              <a:rPr lang="en-US" sz="1400" dirty="0">
                <a:solidFill>
                  <a:schemeClr val="bg1"/>
                </a:solidFill>
                <a:latin typeface="Arial" panose="020B0604020202020204" pitchFamily="34" charset="0"/>
                <a:cs typeface="Arial" panose="020B0604020202020204" pitchFamily="34" charset="0"/>
              </a:rPr>
              <a:t>yeoandyeo.com</a:t>
            </a:r>
          </a:p>
          <a:p>
            <a:endParaRPr lang="en-US" sz="1400" dirty="0">
              <a:solidFill>
                <a:schemeClr val="bg1"/>
              </a:solidFill>
              <a:latin typeface="Arial" panose="020B0604020202020204" pitchFamily="34" charset="0"/>
              <a:cs typeface="Arial" panose="020B0604020202020204" pitchFamily="34" charset="0"/>
            </a:endParaRPr>
          </a:p>
          <a:p>
            <a:pPr>
              <a:spcAft>
                <a:spcPts val="450"/>
              </a:spcAft>
            </a:pPr>
            <a:r>
              <a:rPr lang="en-US" sz="1400" spc="150" dirty="0">
                <a:solidFill>
                  <a:srgbClr val="94B7BB"/>
                </a:solidFill>
                <a:latin typeface="Arial" panose="020B0604020202020204" pitchFamily="34" charset="0"/>
                <a:cs typeface="Arial" panose="020B0604020202020204" pitchFamily="34" charset="0"/>
              </a:rPr>
              <a:t>CALL</a:t>
            </a:r>
          </a:p>
          <a:p>
            <a:r>
              <a:rPr lang="en-US" sz="1400" dirty="0">
                <a:solidFill>
                  <a:schemeClr val="bg1"/>
                </a:solidFill>
                <a:latin typeface="Arial" panose="020B0604020202020204" pitchFamily="34" charset="0"/>
                <a:cs typeface="Arial" panose="020B0604020202020204" pitchFamily="34" charset="0"/>
              </a:rPr>
              <a:t>800.968.0010</a:t>
            </a:r>
          </a:p>
          <a:p>
            <a:endParaRPr lang="en-US" sz="1400" dirty="0">
              <a:solidFill>
                <a:schemeClr val="bg1"/>
              </a:solidFill>
              <a:latin typeface="Arial" panose="020B0604020202020204" pitchFamily="34" charset="0"/>
              <a:cs typeface="Arial" panose="020B0604020202020204" pitchFamily="34" charset="0"/>
            </a:endParaRPr>
          </a:p>
          <a:p>
            <a:pPr>
              <a:spcAft>
                <a:spcPts val="450"/>
              </a:spcAft>
            </a:pPr>
            <a:r>
              <a:rPr lang="en-US" sz="1400" spc="150" dirty="0">
                <a:solidFill>
                  <a:srgbClr val="94B7BB"/>
                </a:solidFill>
                <a:latin typeface="Arial" panose="020B0604020202020204" pitchFamily="34" charset="0"/>
                <a:cs typeface="Arial" panose="020B0604020202020204" pitchFamily="34" charset="0"/>
              </a:rPr>
              <a:t>CONNECT</a:t>
            </a:r>
          </a:p>
        </p:txBody>
      </p:sp>
      <p:grpSp>
        <p:nvGrpSpPr>
          <p:cNvPr id="27" name="Group 26">
            <a:extLst>
              <a:ext uri="{FF2B5EF4-FFF2-40B4-BE49-F238E27FC236}">
                <a16:creationId xmlns:a16="http://schemas.microsoft.com/office/drawing/2014/main" id="{E2E15AF6-256C-4363-B1F9-7E0F67B8B67B}"/>
              </a:ext>
            </a:extLst>
          </p:cNvPr>
          <p:cNvGrpSpPr/>
          <p:nvPr/>
        </p:nvGrpSpPr>
        <p:grpSpPr>
          <a:xfrm>
            <a:off x="6191250" y="2474895"/>
            <a:ext cx="2755866" cy="1908210"/>
            <a:chOff x="6972300" y="3510231"/>
            <a:chExt cx="4495058" cy="3112458"/>
          </a:xfrm>
        </p:grpSpPr>
        <p:pic>
          <p:nvPicPr>
            <p:cNvPr id="28" name="Picture 27" descr="Icon&#10;&#10;Description automatically generated">
              <a:extLst>
                <a:ext uri="{FF2B5EF4-FFF2-40B4-BE49-F238E27FC236}">
                  <a16:creationId xmlns:a16="http://schemas.microsoft.com/office/drawing/2014/main" id="{D117F22F-DEF7-4C03-A06A-59D6DC17D4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7181" y="3510231"/>
              <a:ext cx="1691842" cy="1691841"/>
            </a:xfrm>
            <a:prstGeom prst="rect">
              <a:avLst/>
            </a:prstGeom>
          </p:spPr>
        </p:pic>
        <p:pic>
          <p:nvPicPr>
            <p:cNvPr id="29" name="Picture 28" descr="Text&#10;&#10;Description automatically generated">
              <a:extLst>
                <a:ext uri="{FF2B5EF4-FFF2-40B4-BE49-F238E27FC236}">
                  <a16:creationId xmlns:a16="http://schemas.microsoft.com/office/drawing/2014/main" id="{DD364DFB-7052-4943-926C-1D16ED70D74A}"/>
                </a:ext>
              </a:extLst>
            </p:cNvPr>
            <p:cNvPicPr>
              <a:picLocks noChangeAspect="1"/>
            </p:cNvPicPr>
            <p:nvPr/>
          </p:nvPicPr>
          <p:blipFill rotWithShape="1">
            <a:blip r:embed="rId3">
              <a:extLst>
                <a:ext uri="{28A0092B-C50C-407E-A947-70E740481C1C}">
                  <a14:useLocalDpi xmlns:a14="http://schemas.microsoft.com/office/drawing/2010/main" val="0"/>
                </a:ext>
              </a:extLst>
            </a:blip>
            <a:srcRect t="39720" b="1004"/>
            <a:stretch/>
          </p:blipFill>
          <p:spPr>
            <a:xfrm>
              <a:off x="6972300" y="4775200"/>
              <a:ext cx="4495058" cy="1847489"/>
            </a:xfrm>
            <a:prstGeom prst="rect">
              <a:avLst/>
            </a:prstGeom>
          </p:spPr>
        </p:pic>
      </p:grpSp>
      <p:pic>
        <p:nvPicPr>
          <p:cNvPr id="3" name="Picture 2" descr="Icon&#10;&#10;Description automatically generated">
            <a:extLst>
              <a:ext uri="{FF2B5EF4-FFF2-40B4-BE49-F238E27FC236}">
                <a16:creationId xmlns:a16="http://schemas.microsoft.com/office/drawing/2014/main" id="{E2DE61D3-B443-4A3E-930B-D28EEDC259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577" y="4847047"/>
            <a:ext cx="1516538" cy="245926"/>
          </a:xfrm>
          <a:prstGeom prst="rect">
            <a:avLst/>
          </a:prstGeom>
        </p:spPr>
      </p:pic>
    </p:spTree>
    <p:extLst>
      <p:ext uri="{BB962C8B-B14F-4D97-AF65-F5344CB8AC3E}">
        <p14:creationId xmlns:p14="http://schemas.microsoft.com/office/powerpoint/2010/main" val="3193741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3942A6-BE06-429D-8E62-DCF399ADAA39}"/>
              </a:ext>
            </a:extLst>
          </p:cNvPr>
          <p:cNvSpPr>
            <a:spLocks noGrp="1"/>
          </p:cNvSpPr>
          <p:nvPr>
            <p:ph type="title"/>
          </p:nvPr>
        </p:nvSpPr>
        <p:spPr/>
        <p:txBody>
          <a:bodyPr/>
          <a:lstStyle/>
          <a:p>
            <a:r>
              <a:rPr lang="en-US" dirty="0">
                <a:solidFill>
                  <a:srgbClr val="E04F39"/>
                </a:solidFill>
              </a:rPr>
              <a:t>Audit Opinion</a:t>
            </a:r>
          </a:p>
        </p:txBody>
      </p:sp>
      <p:sp>
        <p:nvSpPr>
          <p:cNvPr id="5" name="Content Placeholder 4">
            <a:extLst>
              <a:ext uri="{FF2B5EF4-FFF2-40B4-BE49-F238E27FC236}">
                <a16:creationId xmlns:a16="http://schemas.microsoft.com/office/drawing/2014/main" id="{4E6D08FB-4262-45E8-8DBF-E9A85965ABE6}"/>
              </a:ext>
            </a:extLst>
          </p:cNvPr>
          <p:cNvSpPr>
            <a:spLocks noGrp="1"/>
          </p:cNvSpPr>
          <p:nvPr>
            <p:ph idx="1"/>
          </p:nvPr>
        </p:nvSpPr>
        <p:spPr/>
        <p:txBody>
          <a:bodyPr/>
          <a:lstStyle/>
          <a:p>
            <a:r>
              <a:rPr lang="en-US" dirty="0"/>
              <a:t>Can only be issued by a licensed CPA firm</a:t>
            </a:r>
          </a:p>
          <a:p>
            <a:r>
              <a:rPr lang="en-US" dirty="0"/>
              <a:t>Management’s responsibility </a:t>
            </a:r>
          </a:p>
          <a:p>
            <a:pPr lvl="1"/>
            <a:r>
              <a:rPr lang="en-US" dirty="0"/>
              <a:t>Preparation and fair presentation in accordance with GAAP </a:t>
            </a:r>
          </a:p>
          <a:p>
            <a:pPr lvl="1"/>
            <a:r>
              <a:rPr lang="en-US" dirty="0"/>
              <a:t>Design, implementation and maintenance of internal controls; evaluation of going concern</a:t>
            </a:r>
          </a:p>
          <a:p>
            <a:r>
              <a:rPr lang="en-US" dirty="0"/>
              <a:t>Auditors’ responsibility </a:t>
            </a:r>
          </a:p>
          <a:p>
            <a:pPr lvl="1"/>
            <a:r>
              <a:rPr lang="en-US" dirty="0"/>
              <a:t>Express opinions on the financial statements based on our audit</a:t>
            </a:r>
          </a:p>
          <a:p>
            <a:r>
              <a:rPr lang="en-US" dirty="0"/>
              <a:t>Unmodified opinion – highest level of assurance </a:t>
            </a:r>
          </a:p>
        </p:txBody>
      </p:sp>
    </p:spTree>
    <p:extLst>
      <p:ext uri="{BB962C8B-B14F-4D97-AF65-F5344CB8AC3E}">
        <p14:creationId xmlns:p14="http://schemas.microsoft.com/office/powerpoint/2010/main" val="1485673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FF364-ACCB-4768-8317-FCAD6C4C9AB6}"/>
              </a:ext>
            </a:extLst>
          </p:cNvPr>
          <p:cNvSpPr>
            <a:spLocks noGrp="1"/>
          </p:cNvSpPr>
          <p:nvPr>
            <p:ph type="title"/>
          </p:nvPr>
        </p:nvSpPr>
        <p:spPr/>
        <p:txBody>
          <a:bodyPr/>
          <a:lstStyle/>
          <a:p>
            <a:pPr algn="ctr"/>
            <a:r>
              <a:rPr lang="en-US" dirty="0"/>
              <a:t>General Fund Revenue and Other Financing Sources - $1,624,755 March 31, 2025</a:t>
            </a:r>
          </a:p>
        </p:txBody>
      </p:sp>
      <p:graphicFrame>
        <p:nvGraphicFramePr>
          <p:cNvPr id="2" name="Chart 1">
            <a:extLst>
              <a:ext uri="{FF2B5EF4-FFF2-40B4-BE49-F238E27FC236}">
                <a16:creationId xmlns:a16="http://schemas.microsoft.com/office/drawing/2014/main" id="{9C449723-F6B2-30F7-EBF9-ED539B90599A}"/>
              </a:ext>
            </a:extLst>
          </p:cNvPr>
          <p:cNvGraphicFramePr/>
          <p:nvPr>
            <p:extLst>
              <p:ext uri="{D42A27DB-BD31-4B8C-83A1-F6EECF244321}">
                <p14:modId xmlns:p14="http://schemas.microsoft.com/office/powerpoint/2010/main" val="1357783239"/>
              </p:ext>
            </p:extLst>
          </p:nvPr>
        </p:nvGraphicFramePr>
        <p:xfrm>
          <a:off x="313311" y="1345263"/>
          <a:ext cx="8629095"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64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E52A3-0C9B-4116-A8D1-7564D07BE36E}"/>
              </a:ext>
            </a:extLst>
          </p:cNvPr>
          <p:cNvSpPr>
            <a:spLocks noGrp="1"/>
          </p:cNvSpPr>
          <p:nvPr>
            <p:ph type="title"/>
          </p:nvPr>
        </p:nvSpPr>
        <p:spPr/>
        <p:txBody>
          <a:bodyPr/>
          <a:lstStyle/>
          <a:p>
            <a:pPr algn="ctr"/>
            <a:r>
              <a:rPr lang="en-US" dirty="0"/>
              <a:t>General Fund Revenues and Other Financing Sources</a:t>
            </a:r>
          </a:p>
        </p:txBody>
      </p:sp>
      <p:graphicFrame>
        <p:nvGraphicFramePr>
          <p:cNvPr id="3" name="Content Placeholder 6">
            <a:extLst>
              <a:ext uri="{FF2B5EF4-FFF2-40B4-BE49-F238E27FC236}">
                <a16:creationId xmlns:a16="http://schemas.microsoft.com/office/drawing/2014/main" id="{A16D9C76-6080-64DB-5497-3D31462743A3}"/>
              </a:ext>
            </a:extLst>
          </p:cNvPr>
          <p:cNvGraphicFramePr>
            <a:graphicFrameLocks/>
          </p:cNvGraphicFramePr>
          <p:nvPr>
            <p:extLst>
              <p:ext uri="{D42A27DB-BD31-4B8C-83A1-F6EECF244321}">
                <p14:modId xmlns:p14="http://schemas.microsoft.com/office/powerpoint/2010/main" val="440358272"/>
              </p:ext>
            </p:extLst>
          </p:nvPr>
        </p:nvGraphicFramePr>
        <p:xfrm>
          <a:off x="222250" y="1587500"/>
          <a:ext cx="8529638" cy="4521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3804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3942A6-BE06-429D-8E62-DCF399ADAA39}"/>
              </a:ext>
            </a:extLst>
          </p:cNvPr>
          <p:cNvSpPr>
            <a:spLocks noGrp="1"/>
          </p:cNvSpPr>
          <p:nvPr>
            <p:ph type="title"/>
          </p:nvPr>
        </p:nvSpPr>
        <p:spPr/>
        <p:txBody>
          <a:bodyPr>
            <a:normAutofit/>
          </a:bodyPr>
          <a:lstStyle/>
          <a:p>
            <a:pPr algn="ctr"/>
            <a:r>
              <a:rPr lang="en-US" dirty="0">
                <a:solidFill>
                  <a:srgbClr val="E04F39"/>
                </a:solidFill>
              </a:rPr>
              <a:t>General Fund Expenditures - $1,416,763 March 31, 2025</a:t>
            </a:r>
          </a:p>
        </p:txBody>
      </p:sp>
      <p:graphicFrame>
        <p:nvGraphicFramePr>
          <p:cNvPr id="6" name="Chart 5">
            <a:extLst>
              <a:ext uri="{FF2B5EF4-FFF2-40B4-BE49-F238E27FC236}">
                <a16:creationId xmlns:a16="http://schemas.microsoft.com/office/drawing/2014/main" id="{A4915FE7-E80F-F1D1-3A4A-14C4245D6512}"/>
              </a:ext>
            </a:extLst>
          </p:cNvPr>
          <p:cNvGraphicFramePr/>
          <p:nvPr>
            <p:extLst>
              <p:ext uri="{D42A27DB-BD31-4B8C-83A1-F6EECF244321}">
                <p14:modId xmlns:p14="http://schemas.microsoft.com/office/powerpoint/2010/main" val="3544217414"/>
              </p:ext>
            </p:extLst>
          </p:nvPr>
        </p:nvGraphicFramePr>
        <p:xfrm>
          <a:off x="914400" y="1538517"/>
          <a:ext cx="7162800" cy="485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77262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FF364-ACCB-4768-8317-FCAD6C4C9AB6}"/>
              </a:ext>
            </a:extLst>
          </p:cNvPr>
          <p:cNvSpPr>
            <a:spLocks noGrp="1"/>
          </p:cNvSpPr>
          <p:nvPr>
            <p:ph type="title"/>
          </p:nvPr>
        </p:nvSpPr>
        <p:spPr/>
        <p:txBody>
          <a:bodyPr/>
          <a:lstStyle/>
          <a:p>
            <a:pPr algn="ctr"/>
            <a:r>
              <a:rPr lang="en-US" dirty="0"/>
              <a:t>General Fund Expenditures</a:t>
            </a:r>
          </a:p>
        </p:txBody>
      </p:sp>
      <p:graphicFrame>
        <p:nvGraphicFramePr>
          <p:cNvPr id="3" name="Content Placeholder 6">
            <a:extLst>
              <a:ext uri="{FF2B5EF4-FFF2-40B4-BE49-F238E27FC236}">
                <a16:creationId xmlns:a16="http://schemas.microsoft.com/office/drawing/2014/main" id="{8DBF97E9-BD3E-DACC-3634-7B99D9C2F49A}"/>
              </a:ext>
            </a:extLst>
          </p:cNvPr>
          <p:cNvGraphicFramePr>
            <a:graphicFrameLocks/>
          </p:cNvGraphicFramePr>
          <p:nvPr>
            <p:extLst>
              <p:ext uri="{D42A27DB-BD31-4B8C-83A1-F6EECF244321}">
                <p14:modId xmlns:p14="http://schemas.microsoft.com/office/powerpoint/2010/main" val="3417420206"/>
              </p:ext>
            </p:extLst>
          </p:nvPr>
        </p:nvGraphicFramePr>
        <p:xfrm>
          <a:off x="361156" y="1538517"/>
          <a:ext cx="8421688" cy="4622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9411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E52A3-0C9B-4116-A8D1-7564D07BE36E}"/>
              </a:ext>
            </a:extLst>
          </p:cNvPr>
          <p:cNvSpPr>
            <a:spLocks noGrp="1"/>
          </p:cNvSpPr>
          <p:nvPr>
            <p:ph type="title"/>
          </p:nvPr>
        </p:nvSpPr>
        <p:spPr/>
        <p:txBody>
          <a:bodyPr/>
          <a:lstStyle/>
          <a:p>
            <a:pPr algn="ctr"/>
            <a:r>
              <a:rPr lang="en-US" dirty="0"/>
              <a:t>General Fund</a:t>
            </a:r>
          </a:p>
        </p:txBody>
      </p:sp>
      <p:graphicFrame>
        <p:nvGraphicFramePr>
          <p:cNvPr id="6" name="Chart 6">
            <a:extLst>
              <a:ext uri="{FF2B5EF4-FFF2-40B4-BE49-F238E27FC236}">
                <a16:creationId xmlns:a16="http://schemas.microsoft.com/office/drawing/2014/main" id="{22E2BAF5-99F1-5395-4EFE-427D9B221A4C}"/>
              </a:ext>
            </a:extLst>
          </p:cNvPr>
          <p:cNvGraphicFramePr>
            <a:graphicFrameLocks/>
          </p:cNvGraphicFramePr>
          <p:nvPr>
            <p:extLst>
              <p:ext uri="{D42A27DB-BD31-4B8C-83A1-F6EECF244321}">
                <p14:modId xmlns:p14="http://schemas.microsoft.com/office/powerpoint/2010/main" val="2048010889"/>
              </p:ext>
            </p:extLst>
          </p:nvPr>
        </p:nvGraphicFramePr>
        <p:xfrm>
          <a:off x="39687" y="1538517"/>
          <a:ext cx="9064625" cy="4772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7011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3942A6-BE06-429D-8E62-DCF399ADAA39}"/>
              </a:ext>
            </a:extLst>
          </p:cNvPr>
          <p:cNvSpPr>
            <a:spLocks noGrp="1"/>
          </p:cNvSpPr>
          <p:nvPr>
            <p:ph type="title"/>
          </p:nvPr>
        </p:nvSpPr>
        <p:spPr/>
        <p:txBody>
          <a:bodyPr/>
          <a:lstStyle/>
          <a:p>
            <a:pPr algn="ctr"/>
            <a:r>
              <a:rPr lang="en-US" dirty="0">
                <a:solidFill>
                  <a:srgbClr val="E04F39"/>
                </a:solidFill>
              </a:rPr>
              <a:t>Major Proprietary Funds – Statements of Net Position</a:t>
            </a:r>
          </a:p>
        </p:txBody>
      </p:sp>
      <p:graphicFrame>
        <p:nvGraphicFramePr>
          <p:cNvPr id="2" name="Object 1">
            <a:extLst>
              <a:ext uri="{FF2B5EF4-FFF2-40B4-BE49-F238E27FC236}">
                <a16:creationId xmlns:a16="http://schemas.microsoft.com/office/drawing/2014/main" id="{89C28F5A-8CE1-852A-8167-F1CD4B65792F}"/>
              </a:ext>
            </a:extLst>
          </p:cNvPr>
          <p:cNvGraphicFramePr>
            <a:graphicFrameLocks noChangeAspect="1"/>
          </p:cNvGraphicFramePr>
          <p:nvPr>
            <p:extLst>
              <p:ext uri="{D42A27DB-BD31-4B8C-83A1-F6EECF244321}">
                <p14:modId xmlns:p14="http://schemas.microsoft.com/office/powerpoint/2010/main" val="596448317"/>
              </p:ext>
            </p:extLst>
          </p:nvPr>
        </p:nvGraphicFramePr>
        <p:xfrm>
          <a:off x="585788" y="1963738"/>
          <a:ext cx="9007475" cy="2719387"/>
        </p:xfrm>
        <a:graphic>
          <a:graphicData uri="http://schemas.openxmlformats.org/presentationml/2006/ole">
            <mc:AlternateContent xmlns:mc="http://schemas.openxmlformats.org/markup-compatibility/2006">
              <mc:Choice xmlns:v="urn:schemas-microsoft-com:vml" Requires="v">
                <p:oleObj name="Worksheet" r:id="rId2" imgW="7662502" imgH="2167062" progId="Excel.Sheet.12">
                  <p:embed/>
                </p:oleObj>
              </mc:Choice>
              <mc:Fallback>
                <p:oleObj name="Worksheet" r:id="rId2" imgW="7662502" imgH="2167062" progId="Excel.Sheet.12">
                  <p:embed/>
                  <p:pic>
                    <p:nvPicPr>
                      <p:cNvPr id="19459" name="Object 1">
                        <a:extLst>
                          <a:ext uri="{FF2B5EF4-FFF2-40B4-BE49-F238E27FC236}">
                            <a16:creationId xmlns:a16="http://schemas.microsoft.com/office/drawing/2014/main" id="{13C6F171-47AE-4A5A-AF55-95C4EAB534ED}"/>
                          </a:ext>
                        </a:extLst>
                      </p:cNvPr>
                      <p:cNvPicPr>
                        <a:picLocks noChangeAspect="1" noChangeArrowheads="1"/>
                      </p:cNvPicPr>
                      <p:nvPr/>
                    </p:nvPicPr>
                    <p:blipFill>
                      <a:blip r:embed="rId3"/>
                      <a:srcRect/>
                      <a:stretch>
                        <a:fillRect/>
                      </a:stretch>
                    </p:blipFill>
                    <p:spPr bwMode="auto">
                      <a:xfrm>
                        <a:off x="585788" y="1963738"/>
                        <a:ext cx="9007475" cy="271938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04708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FF364-ACCB-4768-8317-FCAD6C4C9AB6}"/>
              </a:ext>
            </a:extLst>
          </p:cNvPr>
          <p:cNvSpPr>
            <a:spLocks noGrp="1"/>
          </p:cNvSpPr>
          <p:nvPr>
            <p:ph type="title"/>
          </p:nvPr>
        </p:nvSpPr>
        <p:spPr/>
        <p:txBody>
          <a:bodyPr/>
          <a:lstStyle/>
          <a:p>
            <a:r>
              <a:rPr lang="en-US" dirty="0"/>
              <a:t>Governance Letter</a:t>
            </a:r>
          </a:p>
        </p:txBody>
      </p:sp>
      <p:sp>
        <p:nvSpPr>
          <p:cNvPr id="2" name="TextBox 1">
            <a:extLst>
              <a:ext uri="{FF2B5EF4-FFF2-40B4-BE49-F238E27FC236}">
                <a16:creationId xmlns:a16="http://schemas.microsoft.com/office/drawing/2014/main" id="{5E326750-AED4-4458-EB51-D234208BF828}"/>
              </a:ext>
            </a:extLst>
          </p:cNvPr>
          <p:cNvSpPr txBox="1"/>
          <p:nvPr/>
        </p:nvSpPr>
        <p:spPr>
          <a:xfrm>
            <a:off x="170159" y="1538517"/>
            <a:ext cx="8915400" cy="3908762"/>
          </a:xfrm>
          <a:prstGeom prst="rect">
            <a:avLst/>
          </a:prstGeom>
          <a:noFill/>
        </p:spPr>
        <p:txBody>
          <a:bodyPr wrap="square">
            <a:spAutoFit/>
          </a:bodyPr>
          <a:lstStyle/>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3200" b="0" i="0" strike="noStrike" kern="0" cap="none" spc="0" normalizeH="0" baseline="0" noProof="0" dirty="0">
                <a:ln>
                  <a:noFill/>
                </a:ln>
                <a:solidFill>
                  <a:srgbClr val="0D5257"/>
                </a:solidFill>
                <a:effectLst/>
                <a:uLnTx/>
                <a:uFillTx/>
              </a:rPr>
              <a:t>Required Communication</a:t>
            </a:r>
          </a:p>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3200" b="0" i="0" strike="noStrike" kern="0" cap="none" spc="0" normalizeH="0" baseline="0" noProof="0" dirty="0">
                <a:ln>
                  <a:noFill/>
                </a:ln>
                <a:solidFill>
                  <a:srgbClr val="0D5257"/>
                </a:solidFill>
                <a:effectLst/>
                <a:uLnTx/>
                <a:uFillTx/>
              </a:rPr>
              <a:t>Planned Timing and Scope of Audit</a:t>
            </a:r>
          </a:p>
          <a:p>
            <a:pPr marL="457200" marR="0" lvl="0" indent="-457200"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3200" b="0" i="0" strike="noStrike" kern="0" cap="none" spc="0" normalizeH="0" baseline="0" noProof="0" dirty="0">
                <a:ln>
                  <a:noFill/>
                </a:ln>
                <a:solidFill>
                  <a:srgbClr val="0D5257"/>
                </a:solidFill>
                <a:effectLst/>
                <a:uLnTx/>
                <a:uFillTx/>
              </a:rPr>
              <a:t>Qualitative</a:t>
            </a:r>
            <a:r>
              <a:rPr lang="en-US" sz="3200" kern="0" dirty="0">
                <a:solidFill>
                  <a:srgbClr val="0D5257"/>
                </a:solidFill>
              </a:rPr>
              <a:t> Aspects of Accounting Practices</a:t>
            </a:r>
          </a:p>
          <a:p>
            <a:pPr marL="914400" lvl="1" indent="-457200" eaLnBrk="0" fontAlgn="base" hangingPunct="0">
              <a:spcBef>
                <a:spcPct val="0"/>
              </a:spcBef>
              <a:spcAft>
                <a:spcPct val="0"/>
              </a:spcAft>
              <a:buFont typeface="Arial" panose="020B0604020202020204" pitchFamily="34" charset="0"/>
              <a:buChar char="•"/>
              <a:defRPr/>
            </a:pPr>
            <a:r>
              <a:rPr kumimoji="0" lang="en-US" sz="2800" b="0" i="0" strike="noStrike" kern="0" cap="none" spc="0" normalizeH="0" baseline="0" noProof="0" dirty="0">
                <a:ln>
                  <a:noFill/>
                </a:ln>
                <a:solidFill>
                  <a:srgbClr val="0D5257"/>
                </a:solidFill>
                <a:effectLst/>
                <a:uLnTx/>
                <a:uFillTx/>
              </a:rPr>
              <a:t>GASB </a:t>
            </a:r>
            <a:r>
              <a:rPr lang="en-US" sz="2800" kern="0" dirty="0">
                <a:solidFill>
                  <a:srgbClr val="0D5257"/>
                </a:solidFill>
              </a:rPr>
              <a:t>100 and GASB 101</a:t>
            </a:r>
            <a:endParaRPr kumimoji="0" lang="en-US" sz="2800" b="0" i="0" strike="noStrike" kern="0" cap="none" spc="0" normalizeH="0" baseline="0" noProof="0" dirty="0">
              <a:ln>
                <a:noFill/>
              </a:ln>
              <a:solidFill>
                <a:srgbClr val="0D5257"/>
              </a:solidFill>
              <a:effectLst/>
              <a:uLnTx/>
              <a:uFillTx/>
            </a:endParaRPr>
          </a:p>
          <a:p>
            <a:pPr marL="914400" lvl="1" indent="-457200" eaLnBrk="0" fontAlgn="base" hangingPunct="0">
              <a:spcBef>
                <a:spcPct val="0"/>
              </a:spcBef>
              <a:spcAft>
                <a:spcPct val="0"/>
              </a:spcAft>
              <a:buFont typeface="Arial" panose="020B0604020202020204" pitchFamily="34" charset="0"/>
              <a:buChar char="•"/>
              <a:defRPr/>
            </a:pPr>
            <a:r>
              <a:rPr lang="en-US" sz="2800" kern="0" dirty="0">
                <a:solidFill>
                  <a:srgbClr val="0D5257"/>
                </a:solidFill>
              </a:rPr>
              <a:t>Significant Estimates</a:t>
            </a:r>
          </a:p>
          <a:p>
            <a:pPr marL="914400" lvl="1" indent="-457200" eaLnBrk="0" fontAlgn="base" hangingPunct="0">
              <a:spcBef>
                <a:spcPct val="0"/>
              </a:spcBef>
              <a:spcAft>
                <a:spcPct val="0"/>
              </a:spcAft>
              <a:buFont typeface="Arial" panose="020B0604020202020204" pitchFamily="34" charset="0"/>
              <a:buChar char="•"/>
              <a:defRPr/>
            </a:pPr>
            <a:r>
              <a:rPr kumimoji="0" lang="en-US" sz="2800" b="0" i="0" strike="noStrike" kern="0" cap="none" spc="0" normalizeH="0" baseline="0" noProof="0" dirty="0">
                <a:ln>
                  <a:noFill/>
                </a:ln>
                <a:solidFill>
                  <a:srgbClr val="0D5257"/>
                </a:solidFill>
                <a:effectLst/>
                <a:uLnTx/>
                <a:uFillTx/>
              </a:rPr>
              <a:t>Significant Risks</a:t>
            </a:r>
          </a:p>
          <a:p>
            <a:pPr marL="457200" indent="-457200" eaLnBrk="0" fontAlgn="base" hangingPunct="0">
              <a:spcBef>
                <a:spcPct val="0"/>
              </a:spcBef>
              <a:spcAft>
                <a:spcPct val="0"/>
              </a:spcAft>
              <a:buFont typeface="Arial" panose="020B0604020202020204" pitchFamily="34" charset="0"/>
              <a:buChar char="•"/>
              <a:defRPr/>
            </a:pPr>
            <a:r>
              <a:rPr lang="en-US" sz="3200" kern="0" dirty="0">
                <a:solidFill>
                  <a:srgbClr val="0D5257"/>
                </a:solidFill>
              </a:rPr>
              <a:t>Upcoming Accounting Standards</a:t>
            </a:r>
            <a:endParaRPr kumimoji="0" lang="en-US" sz="3200" b="0" i="0" strike="noStrike" kern="0" cap="none" spc="0" normalizeH="0" baseline="0" noProof="0" dirty="0">
              <a:ln>
                <a:noFill/>
              </a:ln>
              <a:solidFill>
                <a:srgbClr val="0D5257"/>
              </a:solidFill>
              <a:effectLst/>
              <a:uLnTx/>
              <a:uFillTx/>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US" sz="3600" b="0" i="0" strike="noStrike" kern="0" cap="none" spc="0" normalizeH="0" baseline="0" noProof="0" dirty="0">
              <a:ln>
                <a:noFill/>
              </a:ln>
              <a:solidFill>
                <a:srgbClr val="0D5257"/>
              </a:solidFill>
              <a:effectLst/>
              <a:uLnTx/>
              <a:uFillTx/>
            </a:endParaRPr>
          </a:p>
        </p:txBody>
      </p:sp>
    </p:spTree>
    <p:extLst>
      <p:ext uri="{BB962C8B-B14F-4D97-AF65-F5344CB8AC3E}">
        <p14:creationId xmlns:p14="http://schemas.microsoft.com/office/powerpoint/2010/main" val="216225767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range Conten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Dark Blue with Logom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Light Blue with Logom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range with Logom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Thank You Option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hank You Option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lain Title Option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lain Title Option 2">
  <a:themeElements>
    <a:clrScheme name="New Brand Colors">
      <a:dk1>
        <a:srgbClr val="58595B"/>
      </a:dk1>
      <a:lt1>
        <a:srgbClr val="FFFFFF"/>
      </a:lt1>
      <a:dk2>
        <a:srgbClr val="4F868E"/>
      </a:dk2>
      <a:lt2>
        <a:srgbClr val="0D5157"/>
      </a:lt2>
      <a:accent1>
        <a:srgbClr val="93B7BB"/>
      </a:accent1>
      <a:accent2>
        <a:srgbClr val="F2EBE7"/>
      </a:accent2>
      <a:accent3>
        <a:srgbClr val="EDC8A3"/>
      </a:accent3>
      <a:accent4>
        <a:srgbClr val="E87722"/>
      </a:accent4>
      <a:accent5>
        <a:srgbClr val="E04F38"/>
      </a:accent5>
      <a:accent6>
        <a:srgbClr val="07272C"/>
      </a:accent6>
      <a:hlink>
        <a:srgbClr val="4F868E"/>
      </a:hlink>
      <a:folHlink>
        <a:srgbClr val="4F868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eople Title Slide ">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ity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ransition Slid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ransition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Dark Blue Conten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Light Blue Conten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90F40F3CBE1941A2C653567A65D708" ma:contentTypeVersion="1" ma:contentTypeDescription="Create a new document." ma:contentTypeScope="" ma:versionID="84b5f241ca13fc06fc72c3d8fa2371f9">
  <xsd:schema xmlns:xsd="http://www.w3.org/2001/XMLSchema" xmlns:xs="http://www.w3.org/2001/XMLSchema" xmlns:p="http://schemas.microsoft.com/office/2006/metadata/properties" xmlns:ns3="52639184-a50f-486a-804e-576178277c51" targetNamespace="http://schemas.microsoft.com/office/2006/metadata/properties" ma:root="true" ma:fieldsID="664178b66e25d28bb5bad827f8a3cd74" ns3:_="">
    <xsd:import namespace="52639184-a50f-486a-804e-576178277c51"/>
    <xsd:element name="properties">
      <xsd:complexType>
        <xsd:sequence>
          <xsd:element name="documentManagement">
            <xsd:complexType>
              <xsd:all>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639184-a50f-486a-804e-576178277c5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631A9F-A72A-4914-ABB5-9FADDB7E2ABD}">
  <ds:schemaRef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purl.org/dc/dcmitype/"/>
    <ds:schemaRef ds:uri="52639184-a50f-486a-804e-576178277c51"/>
    <ds:schemaRef ds:uri="http://www.w3.org/XML/1998/namespace"/>
    <ds:schemaRef ds:uri="http://purl.org/dc/terms/"/>
  </ds:schemaRefs>
</ds:datastoreItem>
</file>

<file path=customXml/itemProps2.xml><?xml version="1.0" encoding="utf-8"?>
<ds:datastoreItem xmlns:ds="http://schemas.openxmlformats.org/officeDocument/2006/customXml" ds:itemID="{1DBC6EB1-8470-4AF4-B700-274ACA4983C4}">
  <ds:schemaRefs>
    <ds:schemaRef ds:uri="http://schemas.microsoft.com/sharepoint/v3/contenttype/forms"/>
  </ds:schemaRefs>
</ds:datastoreItem>
</file>

<file path=customXml/itemProps3.xml><?xml version="1.0" encoding="utf-8"?>
<ds:datastoreItem xmlns:ds="http://schemas.openxmlformats.org/officeDocument/2006/customXml" ds:itemID="{FF708C3C-DCF9-45E9-9EFD-F6D8F2CADE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639184-a50f-486a-804e-576178277c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1386</TotalTime>
  <Words>318</Words>
  <Application>Microsoft Office PowerPoint</Application>
  <PresentationFormat>On-screen Show (4:3)</PresentationFormat>
  <Paragraphs>62</Paragraphs>
  <Slides>12</Slides>
  <Notes>1</Notes>
  <HiddenSlides>0</HiddenSlides>
  <MMClips>0</MMClips>
  <ScaleCrop>false</ScaleCrop>
  <HeadingPairs>
    <vt:vector size="8" baseType="variant">
      <vt:variant>
        <vt:lpstr>Fonts Used</vt:lpstr>
      </vt:variant>
      <vt:variant>
        <vt:i4>4</vt:i4>
      </vt:variant>
      <vt:variant>
        <vt:lpstr>Theme</vt:lpstr>
      </vt:variant>
      <vt:variant>
        <vt:i4>15</vt:i4>
      </vt:variant>
      <vt:variant>
        <vt:lpstr>Embedded OLE Servers</vt:lpstr>
      </vt:variant>
      <vt:variant>
        <vt:i4>1</vt:i4>
      </vt:variant>
      <vt:variant>
        <vt:lpstr>Slide Titles</vt:lpstr>
      </vt:variant>
      <vt:variant>
        <vt:i4>12</vt:i4>
      </vt:variant>
    </vt:vector>
  </HeadingPairs>
  <TitlesOfParts>
    <vt:vector size="32" baseType="lpstr">
      <vt:lpstr>Arial</vt:lpstr>
      <vt:lpstr>Calibri</vt:lpstr>
      <vt:lpstr>GT America Light</vt:lpstr>
      <vt:lpstr>Times New Roman</vt:lpstr>
      <vt:lpstr>1_Office Theme</vt:lpstr>
      <vt:lpstr>Plain Title Option 1</vt:lpstr>
      <vt:lpstr>Plain Title Option 2</vt:lpstr>
      <vt:lpstr>People Title Slide </vt:lpstr>
      <vt:lpstr>City Title Slide</vt:lpstr>
      <vt:lpstr>Transition Slide 1</vt:lpstr>
      <vt:lpstr>Transition Slide 2</vt:lpstr>
      <vt:lpstr>Dark Blue Content Slide</vt:lpstr>
      <vt:lpstr>Light Blue Content Slide</vt:lpstr>
      <vt:lpstr>Orange Content Slide</vt:lpstr>
      <vt:lpstr>Dark Blue with Logomark</vt:lpstr>
      <vt:lpstr>Light Blue with Logomark</vt:lpstr>
      <vt:lpstr>Orange with Logomark</vt:lpstr>
      <vt:lpstr>Thank You Option 1</vt:lpstr>
      <vt:lpstr>Thank You Option 2</vt:lpstr>
      <vt:lpstr>Worksheet</vt:lpstr>
      <vt:lpstr>Augusta Charter Township Audit Results March 31, 2025</vt:lpstr>
      <vt:lpstr>Audit Opinion</vt:lpstr>
      <vt:lpstr>General Fund Revenue and Other Financing Sources - $1,624,755 March 31, 2025</vt:lpstr>
      <vt:lpstr>General Fund Revenues and Other Financing Sources</vt:lpstr>
      <vt:lpstr>General Fund Expenditures - $1,416,763 March 31, 2025</vt:lpstr>
      <vt:lpstr>General Fund Expenditures</vt:lpstr>
      <vt:lpstr>General Fund</vt:lpstr>
      <vt:lpstr>Major Proprietary Funds – Statements of Net Position</vt:lpstr>
      <vt:lpstr>Governance Letter</vt:lpstr>
      <vt:lpstr>Internal Controls over Financial Reporting</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Yeo &amp; Yeo Master PowerPoint Template</dc:title>
  <dc:creator>Kimberlee Dahl</dc:creator>
  <cp:lastModifiedBy>Kim</cp:lastModifiedBy>
  <cp:revision>66</cp:revision>
  <cp:lastPrinted>2023-03-01T16:21:50Z</cp:lastPrinted>
  <dcterms:created xsi:type="dcterms:W3CDTF">2022-12-07T01:03:56Z</dcterms:created>
  <dcterms:modified xsi:type="dcterms:W3CDTF">2026-07-31T17:24:20Z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0x0101007290F40F3CBE1941A2C653567A65D708</vt:lpwstr>
  </property>
  <property fmtid="{D5CDD505-2E9C-101B-9397-08002B2CF9AE}" pid="3" name="MediaServiceImageTags">
    <vt:lpwstr/>
  </property>
  <property fmtid="{D5CDD505-2E9C-101B-9397-08002B2CF9AE}" pid="4" name="MSIP_Label_450c5a26-5172-4eae-b09c-f835de146915_Enabled">
    <vt:lpwstr>true</vt:lpwstr>
  </property>
  <property fmtid="{D5CDD505-2E9C-101B-9397-08002B2CF9AE}" pid="5" name="MSIP_Label_450c5a26-5172-4eae-b09c-f835de146915_SetDate">
    <vt:lpwstr>2025-06-11T13:27:47Z</vt:lpwstr>
  </property>
  <property fmtid="{D5CDD505-2E9C-101B-9397-08002B2CF9AE}" pid="6" name="MSIP_Label_450c5a26-5172-4eae-b09c-f835de146915_Method">
    <vt:lpwstr>Standard</vt:lpwstr>
  </property>
  <property fmtid="{D5CDD505-2E9C-101B-9397-08002B2CF9AE}" pid="7" name="MSIP_Label_450c5a26-5172-4eae-b09c-f835de146915_Name">
    <vt:lpwstr>defa4170-0d19-0005-0004-bc88714345d2</vt:lpwstr>
  </property>
  <property fmtid="{D5CDD505-2E9C-101B-9397-08002B2CF9AE}" pid="8" name="MSIP_Label_450c5a26-5172-4eae-b09c-f835de146915_SiteId">
    <vt:lpwstr>a5719bda-7a41-47a5-9457-6a6c64713454</vt:lpwstr>
  </property>
  <property fmtid="{D5CDD505-2E9C-101B-9397-08002B2CF9AE}" pid="9" name="MSIP_Label_450c5a26-5172-4eae-b09c-f835de146915_ActionId">
    <vt:lpwstr>642e69a8-320a-4c03-a774-9d127003bb27</vt:lpwstr>
  </property>
  <property fmtid="{D5CDD505-2E9C-101B-9397-08002B2CF9AE}" pid="10" name="MSIP_Label_450c5a26-5172-4eae-b09c-f835de146915_ContentBits">
    <vt:lpwstr>0</vt:lpwstr>
  </property>
</Properties>
</file>